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2.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notesSlides/notesSlide3.xml" ContentType="application/vnd.openxmlformats-officedocument.presentationml.notesSlide+xml"/>
  <Override PartName="/ppt/ink/ink13.xml" ContentType="application/inkml+xml"/>
  <Override PartName="/ppt/notesSlides/notesSlide4.xml" ContentType="application/vnd.openxmlformats-officedocument.presentationml.notesSlide+xml"/>
  <Override PartName="/ppt/ink/ink14.xml" ContentType="application/inkml+xml"/>
  <Override PartName="/ppt/notesSlides/notesSlide5.xml" ContentType="application/vnd.openxmlformats-officedocument.presentationml.notesSlide+xml"/>
  <Override PartName="/ppt/ink/ink15.xml" ContentType="application/inkml+xml"/>
  <Override PartName="/ppt/notesSlides/notesSlide6.xml" ContentType="application/vnd.openxmlformats-officedocument.presentationml.notesSlide+xml"/>
  <Override PartName="/ppt/ink/ink16.xml" ContentType="application/inkml+xml"/>
  <Override PartName="/ppt/notesSlides/notesSlide7.xml" ContentType="application/vnd.openxmlformats-officedocument.presentationml.notesSlide+xml"/>
  <Override PartName="/ppt/ink/ink17.xml" ContentType="application/inkml+xml"/>
  <Override PartName="/ppt/media/image41.jpg" ContentType="image/jpeg"/>
  <Override PartName="/ppt/notesSlides/notesSlide8.xml" ContentType="application/vnd.openxmlformats-officedocument.presentationml.notesSlide+xml"/>
  <Override PartName="/ppt/ink/ink18.xml" ContentType="application/inkml+xml"/>
  <Override PartName="/ppt/ink/ink19.xml" ContentType="application/inkml+xml"/>
  <Override PartName="/ppt/media/image45.jpg" ContentType="image/jpeg"/>
  <Override PartName="/ppt/media/image46.jpg" ContentType="image/jpeg"/>
  <Override PartName="/ppt/notesSlides/notesSlide9.xml" ContentType="application/vnd.openxmlformats-officedocument.presentationml.notesSlide+xml"/>
  <Override PartName="/ppt/ink/ink20.xml" ContentType="application/inkml+xml"/>
  <Override PartName="/ppt/ink/ink21.xml" ContentType="application/inkml+xml"/>
  <Override PartName="/ppt/ink/ink22.xml" ContentType="application/inkml+xml"/>
  <Override PartName="/ppt/media/image49.jpg" ContentType="image/jpeg"/>
  <Override PartName="/ppt/media/image50.jpg" ContentType="image/jpeg"/>
  <Override PartName="/ppt/notesSlides/notesSlide10.xml" ContentType="application/vnd.openxmlformats-officedocument.presentationml.notesSlide+xml"/>
  <Override PartName="/ppt/ink/ink23.xml" ContentType="application/inkml+xml"/>
  <Override PartName="/ppt/ink/ink24.xml" ContentType="application/inkml+xml"/>
  <Override PartName="/ppt/ink/ink25.xml" ContentType="application/inkml+xml"/>
  <Override PartName="/ppt/media/image51.jpg" ContentType="image/jpeg"/>
  <Override PartName="/ppt/media/image52.jpg" ContentType="image/jpeg"/>
  <Override PartName="/ppt/notesSlides/notesSlide11.xml" ContentType="application/vnd.openxmlformats-officedocument.presentationml.notesSlide+xml"/>
  <Override PartName="/ppt/ink/ink26.xml" ContentType="application/inkml+xml"/>
  <Override PartName="/ppt/ink/ink27.xml" ContentType="application/inkml+xml"/>
  <Override PartName="/ppt/ink/ink28.xml" ContentType="application/inkml+xml"/>
  <Override PartName="/ppt/media/image53.jpg" ContentType="image/jpeg"/>
  <Override PartName="/ppt/media/image54.jpg" ContentType="image/jpeg"/>
  <Override PartName="/ppt/notesSlides/notesSlide12.xml" ContentType="application/vnd.openxmlformats-officedocument.presentationml.notesSlide+xml"/>
  <Override PartName="/ppt/ink/ink29.xml" ContentType="application/inkml+xml"/>
  <Override PartName="/ppt/ink/ink30.xml" ContentType="application/inkml+xml"/>
  <Override PartName="/ppt/ink/ink31.xml" ContentType="application/inkml+xml"/>
  <Override PartName="/ppt/media/image55.jpg" ContentType="image/jpeg"/>
  <Override PartName="/ppt/media/image56.jpg" ContentType="image/jpeg"/>
  <Override PartName="/ppt/notesSlides/notesSlide13.xml" ContentType="application/vnd.openxmlformats-officedocument.presentationml.notesSlide+xml"/>
  <Override PartName="/ppt/ink/ink32.xml" ContentType="application/inkml+xml"/>
  <Override PartName="/ppt/ink/ink33.xml" ContentType="application/inkml+xml"/>
  <Override PartName="/ppt/ink/ink34.xml" ContentType="application/inkml+xml"/>
  <Override PartName="/ppt/media/image57.jpg" ContentType="image/jpeg"/>
  <Override PartName="/ppt/ink/ink35.xml" ContentType="application/inkml+xml"/>
  <Override PartName="/ppt/media/image60.jpg" ContentType="image/jpeg"/>
  <Override PartName="/ppt/ink/ink36.xml" ContentType="application/inkml+xml"/>
  <Override PartName="/ppt/ink/ink37.xml" ContentType="application/inkml+xml"/>
  <Override PartName="/ppt/media/image61.jpg" ContentType="image/jpeg"/>
  <Override PartName="/ppt/ink/ink38.xml" ContentType="application/inkml+xml"/>
  <Override PartName="/ppt/ink/ink39.xml" ContentType="application/inkml+xml"/>
  <Override PartName="/ppt/media/image62.jpg" ContentType="image/jpeg"/>
  <Override PartName="/ppt/ink/ink40.xml" ContentType="application/inkml+xml"/>
  <Override PartName="/ppt/ink/ink41.xml" ContentType="application/inkml+xml"/>
  <Override PartName="/ppt/media/image63.jpg" ContentType="image/jpeg"/>
  <Override PartName="/ppt/ink/ink42.xml" ContentType="application/inkml+xml"/>
  <Override PartName="/ppt/ink/ink43.xml" ContentType="application/inkml+xml"/>
  <Override PartName="/ppt/media/image64.jpg" ContentType="image/jpeg"/>
  <Override PartName="/ppt/ink/ink44.xml" ContentType="application/inkml+xml"/>
  <Override PartName="/ppt/ink/ink45.xml" ContentType="application/inkml+xml"/>
  <Override PartName="/ppt/media/image65.jpg" ContentType="image/jpeg"/>
  <Override PartName="/ppt/ink/ink46.xml" ContentType="application/inkml+xml"/>
  <Override PartName="/ppt/ink/ink47.xml" ContentType="application/inkml+xml"/>
  <Override PartName="/ppt/media/image66.jpg" ContentType="image/jpeg"/>
  <Override PartName="/ppt/ink/ink48.xml" ContentType="application/inkml+xml"/>
  <Override PartName="/ppt/ink/ink49.xml" ContentType="application/inkml+xml"/>
  <Override PartName="/ppt/media/image67.jpg" ContentType="image/jpeg"/>
  <Override PartName="/ppt/ink/ink50.xml" ContentType="application/inkml+xml"/>
  <Override PartName="/ppt/ink/ink51.xml" ContentType="application/inkml+xml"/>
  <Override PartName="/ppt/media/image68.jpg" ContentType="image/jpeg"/>
  <Override PartName="/ppt/ink/ink52.xml" ContentType="application/inkml+xml"/>
  <Override PartName="/ppt/ink/ink53.xml" ContentType="application/inkml+xml"/>
  <Override PartName="/ppt/media/image69.jpg" ContentType="image/jpeg"/>
  <Override PartName="/ppt/ink/ink54.xml" ContentType="application/inkml+xml"/>
  <Override PartName="/ppt/ink/ink55.xml" ContentType="application/inkml+xml"/>
  <Override PartName="/ppt/media/image70.jpg" ContentType="image/jpeg"/>
  <Override PartName="/ppt/ink/ink56.xml" ContentType="application/inkml+xml"/>
  <Override PartName="/ppt/ink/ink57.xml" ContentType="application/inkml+xml"/>
  <Override PartName="/ppt/ink/ink58.xml" ContentType="application/inkml+xml"/>
  <Override PartName="/ppt/ink/ink59.xml" ContentType="application/inkml+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2"/>
  </p:notesMasterIdLst>
  <p:sldIdLst>
    <p:sldId id="257" r:id="rId2"/>
    <p:sldId id="335" r:id="rId3"/>
    <p:sldId id="258" r:id="rId4"/>
    <p:sldId id="1577" r:id="rId5"/>
    <p:sldId id="1578" r:id="rId6"/>
    <p:sldId id="1666" r:id="rId7"/>
    <p:sldId id="1580" r:id="rId8"/>
    <p:sldId id="1633" r:id="rId9"/>
    <p:sldId id="1634" r:id="rId10"/>
    <p:sldId id="1632" r:id="rId11"/>
    <p:sldId id="1651" r:id="rId12"/>
    <p:sldId id="1650" r:id="rId13"/>
    <p:sldId id="267" r:id="rId14"/>
    <p:sldId id="261" r:id="rId15"/>
    <p:sldId id="274" r:id="rId16"/>
    <p:sldId id="276" r:id="rId17"/>
    <p:sldId id="277" r:id="rId18"/>
    <p:sldId id="278" r:id="rId19"/>
    <p:sldId id="1667" r:id="rId20"/>
    <p:sldId id="1042" r:id="rId21"/>
    <p:sldId id="1041" r:id="rId22"/>
    <p:sldId id="1043" r:id="rId23"/>
    <p:sldId id="1044" r:id="rId24"/>
    <p:sldId id="1045" r:id="rId25"/>
    <p:sldId id="1046" r:id="rId26"/>
    <p:sldId id="1669" r:id="rId27"/>
    <p:sldId id="301" r:id="rId28"/>
    <p:sldId id="302" r:id="rId29"/>
    <p:sldId id="339" r:id="rId30"/>
    <p:sldId id="1047" r:id="rId31"/>
    <p:sldId id="1048" r:id="rId32"/>
    <p:sldId id="1049" r:id="rId33"/>
    <p:sldId id="1050" r:id="rId34"/>
    <p:sldId id="1051" r:id="rId35"/>
    <p:sldId id="1053" r:id="rId36"/>
    <p:sldId id="1637" r:id="rId37"/>
    <p:sldId id="1055" r:id="rId38"/>
    <p:sldId id="1056" r:id="rId39"/>
    <p:sldId id="1670" r:id="rId40"/>
    <p:sldId id="264" r:id="rId41"/>
    <p:sldId id="321" r:id="rId42"/>
    <p:sldId id="1052" r:id="rId43"/>
    <p:sldId id="295" r:id="rId44"/>
    <p:sldId id="310" r:id="rId45"/>
    <p:sldId id="1057" r:id="rId46"/>
    <p:sldId id="1654" r:id="rId47"/>
    <p:sldId id="1058" r:id="rId48"/>
    <p:sldId id="1668" r:id="rId49"/>
    <p:sldId id="1658" r:id="rId50"/>
    <p:sldId id="1659" r:id="rId51"/>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798" y="9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x Andersen" userId="cd852903-b170-4bda-8951-f7284bf48319" providerId="ADAL" clId="{F12BD180-A318-4B67-9DB3-EE4908530970}"/>
    <pc:docChg chg="undo custSel addSld delSld modSld">
      <pc:chgData name="Rex Andersen" userId="cd852903-b170-4bda-8951-f7284bf48319" providerId="ADAL" clId="{F12BD180-A318-4B67-9DB3-EE4908530970}" dt="2024-10-17T14:06:01.564" v="3103" actId="20577"/>
      <pc:docMkLst>
        <pc:docMk/>
      </pc:docMkLst>
      <pc:sldChg chg="modSp mod">
        <pc:chgData name="Rex Andersen" userId="cd852903-b170-4bda-8951-f7284bf48319" providerId="ADAL" clId="{F12BD180-A318-4B67-9DB3-EE4908530970}" dt="2024-10-17T13:26:19.208" v="317" actId="14100"/>
        <pc:sldMkLst>
          <pc:docMk/>
          <pc:sldMk cId="0" sldId="264"/>
        </pc:sldMkLst>
        <pc:spChg chg="mod">
          <ac:chgData name="Rex Andersen" userId="cd852903-b170-4bda-8951-f7284bf48319" providerId="ADAL" clId="{F12BD180-A318-4B67-9DB3-EE4908530970}" dt="2024-10-17T13:26:19.208" v="317" actId="14100"/>
          <ac:spMkLst>
            <pc:docMk/>
            <pc:sldMk cId="0" sldId="264"/>
            <ac:spMk id="4" creationId="{00000000-0000-0000-0000-000000000000}"/>
          </ac:spMkLst>
        </pc:spChg>
      </pc:sldChg>
      <pc:sldChg chg="del">
        <pc:chgData name="Rex Andersen" userId="cd852903-b170-4bda-8951-f7284bf48319" providerId="ADAL" clId="{F12BD180-A318-4B67-9DB3-EE4908530970}" dt="2024-10-17T13:00:20.056" v="134" actId="47"/>
        <pc:sldMkLst>
          <pc:docMk/>
          <pc:sldMk cId="0" sldId="275"/>
        </pc:sldMkLst>
      </pc:sldChg>
      <pc:sldChg chg="modSp mod">
        <pc:chgData name="Rex Andersen" userId="cd852903-b170-4bda-8951-f7284bf48319" providerId="ADAL" clId="{F12BD180-A318-4B67-9DB3-EE4908530970}" dt="2024-10-17T14:06:01.564" v="3103" actId="20577"/>
        <pc:sldMkLst>
          <pc:docMk/>
          <pc:sldMk cId="304929517" sldId="335"/>
        </pc:sldMkLst>
        <pc:spChg chg="mod">
          <ac:chgData name="Rex Andersen" userId="cd852903-b170-4bda-8951-f7284bf48319" providerId="ADAL" clId="{F12BD180-A318-4B67-9DB3-EE4908530970}" dt="2024-10-17T14:06:01.564" v="3103" actId="20577"/>
          <ac:spMkLst>
            <pc:docMk/>
            <pc:sldMk cId="304929517" sldId="335"/>
            <ac:spMk id="2" creationId="{00000000-0000-0000-0000-000000000000}"/>
          </ac:spMkLst>
        </pc:spChg>
      </pc:sldChg>
      <pc:sldChg chg="addSp delSp modSp mod">
        <pc:chgData name="Rex Andersen" userId="cd852903-b170-4bda-8951-f7284bf48319" providerId="ADAL" clId="{F12BD180-A318-4B67-9DB3-EE4908530970}" dt="2024-10-17T13:30:19.321" v="587" actId="5793"/>
        <pc:sldMkLst>
          <pc:docMk/>
          <pc:sldMk cId="2820525686" sldId="339"/>
        </pc:sldMkLst>
        <pc:spChg chg="add mod">
          <ac:chgData name="Rex Andersen" userId="cd852903-b170-4bda-8951-f7284bf48319" providerId="ADAL" clId="{F12BD180-A318-4B67-9DB3-EE4908530970}" dt="2024-10-17T13:28:49.949" v="414" actId="114"/>
          <ac:spMkLst>
            <pc:docMk/>
            <pc:sldMk cId="2820525686" sldId="339"/>
            <ac:spMk id="5" creationId="{537122FE-A4D3-D712-2E43-0903511B4A73}"/>
          </ac:spMkLst>
        </pc:spChg>
        <pc:spChg chg="add del mod">
          <ac:chgData name="Rex Andersen" userId="cd852903-b170-4bda-8951-f7284bf48319" providerId="ADAL" clId="{F12BD180-A318-4B67-9DB3-EE4908530970}" dt="2024-10-17T13:28:57.704" v="416" actId="478"/>
          <ac:spMkLst>
            <pc:docMk/>
            <pc:sldMk cId="2820525686" sldId="339"/>
            <ac:spMk id="9" creationId="{B47A189A-5187-50A2-97FC-0E6A3FF288A6}"/>
          </ac:spMkLst>
        </pc:spChg>
        <pc:spChg chg="add mod">
          <ac:chgData name="Rex Andersen" userId="cd852903-b170-4bda-8951-f7284bf48319" providerId="ADAL" clId="{F12BD180-A318-4B67-9DB3-EE4908530970}" dt="2024-10-17T13:30:19.321" v="587" actId="5793"/>
          <ac:spMkLst>
            <pc:docMk/>
            <pc:sldMk cId="2820525686" sldId="339"/>
            <ac:spMk id="10" creationId="{B40E0FB5-904D-E8CC-DE25-5C426C8A8A9A}"/>
          </ac:spMkLst>
        </pc:spChg>
        <pc:picChg chg="add mod">
          <ac:chgData name="Rex Andersen" userId="cd852903-b170-4bda-8951-f7284bf48319" providerId="ADAL" clId="{F12BD180-A318-4B67-9DB3-EE4908530970}" dt="2024-10-17T13:19:31.239" v="208" actId="1076"/>
          <ac:picMkLst>
            <pc:docMk/>
            <pc:sldMk cId="2820525686" sldId="339"/>
            <ac:picMk id="3" creationId="{A5EB9EC5-AA52-12EB-DBC5-07FF2F028480}"/>
          </ac:picMkLst>
        </pc:picChg>
        <pc:picChg chg="add del">
          <ac:chgData name="Rex Andersen" userId="cd852903-b170-4bda-8951-f7284bf48319" providerId="ADAL" clId="{F12BD180-A318-4B67-9DB3-EE4908530970}" dt="2024-10-17T13:19:04.550" v="201" actId="478"/>
          <ac:picMkLst>
            <pc:docMk/>
            <pc:sldMk cId="2820525686" sldId="339"/>
            <ac:picMk id="7" creationId="{75F155B4-F70C-4250-E5B0-4D1982926B9D}"/>
          </ac:picMkLst>
        </pc:picChg>
        <pc:inkChg chg="del">
          <ac:chgData name="Rex Andersen" userId="cd852903-b170-4bda-8951-f7284bf48319" providerId="ADAL" clId="{F12BD180-A318-4B67-9DB3-EE4908530970}" dt="2024-10-17T13:19:06.730" v="202" actId="478"/>
          <ac:inkMkLst>
            <pc:docMk/>
            <pc:sldMk cId="2820525686" sldId="339"/>
            <ac:inkMk id="8" creationId="{799C37B2-3312-16E5-D5CA-78C92375FBED}"/>
          </ac:inkMkLst>
        </pc:inkChg>
      </pc:sldChg>
      <pc:sldChg chg="addSp delSp modSp mod modAnim">
        <pc:chgData name="Rex Andersen" userId="cd852903-b170-4bda-8951-f7284bf48319" providerId="ADAL" clId="{F12BD180-A318-4B67-9DB3-EE4908530970}" dt="2024-10-17T13:11:16.739" v="146" actId="14100"/>
        <pc:sldMkLst>
          <pc:docMk/>
          <pc:sldMk cId="2790173227" sldId="1041"/>
        </pc:sldMkLst>
        <pc:spChg chg="add mod">
          <ac:chgData name="Rex Andersen" userId="cd852903-b170-4bda-8951-f7284bf48319" providerId="ADAL" clId="{F12BD180-A318-4B67-9DB3-EE4908530970}" dt="2024-10-17T13:10:55.251" v="139" actId="208"/>
          <ac:spMkLst>
            <pc:docMk/>
            <pc:sldMk cId="2790173227" sldId="1041"/>
            <ac:spMk id="30" creationId="{F0CFB3D0-9CC6-06CD-A5D4-740DE616DC92}"/>
          </ac:spMkLst>
        </pc:spChg>
        <pc:spChg chg="add mod">
          <ac:chgData name="Rex Andersen" userId="cd852903-b170-4bda-8951-f7284bf48319" providerId="ADAL" clId="{F12BD180-A318-4B67-9DB3-EE4908530970}" dt="2024-10-17T13:11:16.739" v="146" actId="14100"/>
          <ac:spMkLst>
            <pc:docMk/>
            <pc:sldMk cId="2790173227" sldId="1041"/>
            <ac:spMk id="31" creationId="{3EBAE16D-FC8A-880F-2AAF-FD2F94A81110}"/>
          </ac:spMkLst>
        </pc:spChg>
        <pc:picChg chg="del">
          <ac:chgData name="Rex Andersen" userId="cd852903-b170-4bda-8951-f7284bf48319" providerId="ADAL" clId="{F12BD180-A318-4B67-9DB3-EE4908530970}" dt="2024-10-17T12:47:41.985" v="18" actId="478"/>
          <ac:picMkLst>
            <pc:docMk/>
            <pc:sldMk cId="2790173227" sldId="1041"/>
            <ac:picMk id="6" creationId="{E7A99679-B4A4-633C-AC87-223B7864A93D}"/>
          </ac:picMkLst>
        </pc:picChg>
        <pc:picChg chg="add del">
          <ac:chgData name="Rex Andersen" userId="cd852903-b170-4bda-8951-f7284bf48319" providerId="ADAL" clId="{F12BD180-A318-4B67-9DB3-EE4908530970}" dt="2024-10-17T13:02:29.494" v="135" actId="21"/>
          <ac:picMkLst>
            <pc:docMk/>
            <pc:sldMk cId="2790173227" sldId="1041"/>
            <ac:picMk id="24" creationId="{F2864363-3278-E666-61EF-28E40DD0D9F5}"/>
          </ac:picMkLst>
        </pc:picChg>
        <pc:picChg chg="add mod">
          <ac:chgData name="Rex Andersen" userId="cd852903-b170-4bda-8951-f7284bf48319" providerId="ADAL" clId="{F12BD180-A318-4B67-9DB3-EE4908530970}" dt="2024-10-17T12:48:10.377" v="28" actId="14100"/>
          <ac:picMkLst>
            <pc:docMk/>
            <pc:sldMk cId="2790173227" sldId="1041"/>
            <ac:picMk id="25" creationId="{9BDAFABC-F1AA-D7B0-0EA6-579290C85638}"/>
          </ac:picMkLst>
        </pc:picChg>
        <pc:picChg chg="add mod">
          <ac:chgData name="Rex Andersen" userId="cd852903-b170-4bda-8951-f7284bf48319" providerId="ADAL" clId="{F12BD180-A318-4B67-9DB3-EE4908530970}" dt="2024-10-17T12:49:14.680" v="36" actId="1076"/>
          <ac:picMkLst>
            <pc:docMk/>
            <pc:sldMk cId="2790173227" sldId="1041"/>
            <ac:picMk id="27" creationId="{1186C213-3274-5AC0-E047-B901CB8C5165}"/>
          </ac:picMkLst>
        </pc:picChg>
        <pc:picChg chg="del">
          <ac:chgData name="Rex Andersen" userId="cd852903-b170-4bda-8951-f7284bf48319" providerId="ADAL" clId="{F12BD180-A318-4B67-9DB3-EE4908530970}" dt="2024-10-17T12:48:49.187" v="29" actId="478"/>
          <ac:picMkLst>
            <pc:docMk/>
            <pc:sldMk cId="2790173227" sldId="1041"/>
            <ac:picMk id="38" creationId="{C2DDD8C2-3DFC-837D-EAEC-5C78E4E10368}"/>
          </ac:picMkLst>
        </pc:picChg>
        <pc:picChg chg="add del">
          <ac:chgData name="Rex Andersen" userId="cd852903-b170-4bda-8951-f7284bf48319" providerId="ADAL" clId="{F12BD180-A318-4B67-9DB3-EE4908530970}" dt="2024-10-17T13:02:29.494" v="135" actId="21"/>
          <ac:picMkLst>
            <pc:docMk/>
            <pc:sldMk cId="2790173227" sldId="1041"/>
            <ac:picMk id="1026" creationId="{A70AAF81-052B-EAB0-15A9-8A56F72AEBDA}"/>
          </ac:picMkLst>
        </pc:picChg>
        <pc:inkChg chg="del">
          <ac:chgData name="Rex Andersen" userId="cd852903-b170-4bda-8951-f7284bf48319" providerId="ADAL" clId="{F12BD180-A318-4B67-9DB3-EE4908530970}" dt="2024-10-17T12:47:43.795" v="19" actId="478"/>
          <ac:inkMkLst>
            <pc:docMk/>
            <pc:sldMk cId="2790173227" sldId="1041"/>
            <ac:inkMk id="28" creationId="{72A14101-1883-8AFD-3D5B-12FC73B31E52}"/>
          </ac:inkMkLst>
        </pc:inkChg>
        <pc:inkChg chg="del">
          <ac:chgData name="Rex Andersen" userId="cd852903-b170-4bda-8951-f7284bf48319" providerId="ADAL" clId="{F12BD180-A318-4B67-9DB3-EE4908530970}" dt="2024-10-17T12:47:46.961" v="22" actId="478"/>
          <ac:inkMkLst>
            <pc:docMk/>
            <pc:sldMk cId="2790173227" sldId="1041"/>
            <ac:inkMk id="41" creationId="{CBDC651A-BB56-A968-0EE6-906396DA063A}"/>
          </ac:inkMkLst>
        </pc:inkChg>
        <pc:inkChg chg="del">
          <ac:chgData name="Rex Andersen" userId="cd852903-b170-4bda-8951-f7284bf48319" providerId="ADAL" clId="{F12BD180-A318-4B67-9DB3-EE4908530970}" dt="2024-10-17T12:47:46.052" v="21" actId="478"/>
          <ac:inkMkLst>
            <pc:docMk/>
            <pc:sldMk cId="2790173227" sldId="1041"/>
            <ac:inkMk id="42" creationId="{5D740C0E-A43A-699F-E327-6C593C180D48}"/>
          </ac:inkMkLst>
        </pc:inkChg>
        <pc:inkChg chg="del">
          <ac:chgData name="Rex Andersen" userId="cd852903-b170-4bda-8951-f7284bf48319" providerId="ADAL" clId="{F12BD180-A318-4B67-9DB3-EE4908530970}" dt="2024-10-17T12:47:44.610" v="20" actId="478"/>
          <ac:inkMkLst>
            <pc:docMk/>
            <pc:sldMk cId="2790173227" sldId="1041"/>
            <ac:inkMk id="43" creationId="{E3A263B0-DC80-5B37-FCD4-80FFB560CC40}"/>
          </ac:inkMkLst>
        </pc:inkChg>
        <pc:inkChg chg="del">
          <ac:chgData name="Rex Andersen" userId="cd852903-b170-4bda-8951-f7284bf48319" providerId="ADAL" clId="{F12BD180-A318-4B67-9DB3-EE4908530970}" dt="2024-10-17T12:48:51.442" v="30" actId="478"/>
          <ac:inkMkLst>
            <pc:docMk/>
            <pc:sldMk cId="2790173227" sldId="1041"/>
            <ac:inkMk id="44" creationId="{6DE5778B-6177-CF83-F6FB-37747141D168}"/>
          </ac:inkMkLst>
        </pc:inkChg>
      </pc:sldChg>
      <pc:sldChg chg="addSp delSp modSp mod">
        <pc:chgData name="Rex Andersen" userId="cd852903-b170-4bda-8951-f7284bf48319" providerId="ADAL" clId="{F12BD180-A318-4B67-9DB3-EE4908530970}" dt="2024-10-17T12:47:21.289" v="17" actId="14100"/>
        <pc:sldMkLst>
          <pc:docMk/>
          <pc:sldMk cId="685517779" sldId="1042"/>
        </pc:sldMkLst>
        <pc:picChg chg="add mod">
          <ac:chgData name="Rex Andersen" userId="cd852903-b170-4bda-8951-f7284bf48319" providerId="ADAL" clId="{F12BD180-A318-4B67-9DB3-EE4908530970}" dt="2024-10-17T12:47:21.289" v="17" actId="14100"/>
          <ac:picMkLst>
            <pc:docMk/>
            <pc:sldMk cId="685517779" sldId="1042"/>
            <ac:picMk id="3" creationId="{5DB8E5EA-5157-D407-4023-EDEC61FAE87A}"/>
          </ac:picMkLst>
        </pc:picChg>
        <pc:picChg chg="del">
          <ac:chgData name="Rex Andersen" userId="cd852903-b170-4bda-8951-f7284bf48319" providerId="ADAL" clId="{F12BD180-A318-4B67-9DB3-EE4908530970}" dt="2024-10-17T12:46:15.605" v="0" actId="478"/>
          <ac:picMkLst>
            <pc:docMk/>
            <pc:sldMk cId="685517779" sldId="1042"/>
            <ac:picMk id="4" creationId="{60EFFEB2-21E9-0269-C769-60E6C1DBBD6B}"/>
          </ac:picMkLst>
        </pc:picChg>
        <pc:inkChg chg="del">
          <ac:chgData name="Rex Andersen" userId="cd852903-b170-4bda-8951-f7284bf48319" providerId="ADAL" clId="{F12BD180-A318-4B67-9DB3-EE4908530970}" dt="2024-10-17T12:47:11.202" v="13" actId="478"/>
          <ac:inkMkLst>
            <pc:docMk/>
            <pc:sldMk cId="685517779" sldId="1042"/>
            <ac:inkMk id="7" creationId="{99242A01-6834-2CB1-FF56-6E9E50A4527D}"/>
          </ac:inkMkLst>
        </pc:inkChg>
        <pc:inkChg chg="del mod">
          <ac:chgData name="Rex Andersen" userId="cd852903-b170-4bda-8951-f7284bf48319" providerId="ADAL" clId="{F12BD180-A318-4B67-9DB3-EE4908530970}" dt="2024-10-17T12:47:05.782" v="8" actId="478"/>
          <ac:inkMkLst>
            <pc:docMk/>
            <pc:sldMk cId="685517779" sldId="1042"/>
            <ac:inkMk id="13" creationId="{F5BAB41B-9496-2241-FD7A-9876AB5C7861}"/>
          </ac:inkMkLst>
        </pc:inkChg>
        <pc:inkChg chg="del">
          <ac:chgData name="Rex Andersen" userId="cd852903-b170-4bda-8951-f7284bf48319" providerId="ADAL" clId="{F12BD180-A318-4B67-9DB3-EE4908530970}" dt="2024-10-17T12:47:08.804" v="11" actId="478"/>
          <ac:inkMkLst>
            <pc:docMk/>
            <pc:sldMk cId="685517779" sldId="1042"/>
            <ac:inkMk id="14" creationId="{9F4744EF-AC75-D81C-2E5A-4E0E80A7B2F2}"/>
          </ac:inkMkLst>
        </pc:inkChg>
        <pc:inkChg chg="del mod">
          <ac:chgData name="Rex Andersen" userId="cd852903-b170-4bda-8951-f7284bf48319" providerId="ADAL" clId="{F12BD180-A318-4B67-9DB3-EE4908530970}" dt="2024-10-17T12:47:06.771" v="9" actId="478"/>
          <ac:inkMkLst>
            <pc:docMk/>
            <pc:sldMk cId="685517779" sldId="1042"/>
            <ac:inkMk id="15" creationId="{014BACE9-309E-21C3-43F4-21095730E605}"/>
          </ac:inkMkLst>
        </pc:inkChg>
        <pc:inkChg chg="del mod">
          <ac:chgData name="Rex Andersen" userId="cd852903-b170-4bda-8951-f7284bf48319" providerId="ADAL" clId="{F12BD180-A318-4B67-9DB3-EE4908530970}" dt="2024-10-17T12:47:07.746" v="10" actId="478"/>
          <ac:inkMkLst>
            <pc:docMk/>
            <pc:sldMk cId="685517779" sldId="1042"/>
            <ac:inkMk id="16" creationId="{A1D0C275-0FC6-FEA0-716B-C8DB0B795D1A}"/>
          </ac:inkMkLst>
        </pc:inkChg>
      </pc:sldChg>
      <pc:sldChg chg="addSp delSp modSp mod modAnim">
        <pc:chgData name="Rex Andersen" userId="cd852903-b170-4bda-8951-f7284bf48319" providerId="ADAL" clId="{F12BD180-A318-4B67-9DB3-EE4908530970}" dt="2024-10-17T13:12:21.765" v="154" actId="1076"/>
        <pc:sldMkLst>
          <pc:docMk/>
          <pc:sldMk cId="3757544099" sldId="1043"/>
        </pc:sldMkLst>
        <pc:spChg chg="add mod">
          <ac:chgData name="Rex Andersen" userId="cd852903-b170-4bda-8951-f7284bf48319" providerId="ADAL" clId="{F12BD180-A318-4B67-9DB3-EE4908530970}" dt="2024-10-17T13:11:45.616" v="150" actId="14100"/>
          <ac:spMkLst>
            <pc:docMk/>
            <pc:sldMk cId="3757544099" sldId="1043"/>
            <ac:spMk id="28" creationId="{69138E0E-91A7-B96C-8DC8-34C4B51931B7}"/>
          </ac:spMkLst>
        </pc:spChg>
        <pc:spChg chg="add mod">
          <ac:chgData name="Rex Andersen" userId="cd852903-b170-4bda-8951-f7284bf48319" providerId="ADAL" clId="{F12BD180-A318-4B67-9DB3-EE4908530970}" dt="2024-10-17T13:12:21.765" v="154" actId="1076"/>
          <ac:spMkLst>
            <pc:docMk/>
            <pc:sldMk cId="3757544099" sldId="1043"/>
            <ac:spMk id="30" creationId="{D30B8010-D5DA-C6D9-D514-805700EB01D5}"/>
          </ac:spMkLst>
        </pc:spChg>
        <pc:spChg chg="del">
          <ac:chgData name="Rex Andersen" userId="cd852903-b170-4bda-8951-f7284bf48319" providerId="ADAL" clId="{F12BD180-A318-4B67-9DB3-EE4908530970}" dt="2024-10-17T12:50:48.134" v="48" actId="478"/>
          <ac:spMkLst>
            <pc:docMk/>
            <pc:sldMk cId="3757544099" sldId="1043"/>
            <ac:spMk id="33" creationId="{46229710-6025-4A68-B574-3E224F76F4D3}"/>
          </ac:spMkLst>
        </pc:spChg>
        <pc:picChg chg="add mod">
          <ac:chgData name="Rex Andersen" userId="cd852903-b170-4bda-8951-f7284bf48319" providerId="ADAL" clId="{F12BD180-A318-4B67-9DB3-EE4908530970}" dt="2024-10-17T13:12:17.699" v="153" actId="1076"/>
          <ac:picMkLst>
            <pc:docMk/>
            <pc:sldMk cId="3757544099" sldId="1043"/>
            <ac:picMk id="7" creationId="{CE85BE85-9533-D292-13F5-B5569487E0D2}"/>
          </ac:picMkLst>
        </pc:picChg>
        <pc:picChg chg="add mod">
          <ac:chgData name="Rex Andersen" userId="cd852903-b170-4bda-8951-f7284bf48319" providerId="ADAL" clId="{F12BD180-A318-4B67-9DB3-EE4908530970}" dt="2024-10-17T12:51:20.763" v="62" actId="1076"/>
          <ac:picMkLst>
            <pc:docMk/>
            <pc:sldMk cId="3757544099" sldId="1043"/>
            <ac:picMk id="26" creationId="{8D0D561F-02E6-AFF6-259E-3D4F1A94FBBC}"/>
          </ac:picMkLst>
        </pc:picChg>
        <pc:picChg chg="add mod">
          <ac:chgData name="Rex Andersen" userId="cd852903-b170-4bda-8951-f7284bf48319" providerId="ADAL" clId="{F12BD180-A318-4B67-9DB3-EE4908530970}" dt="2024-10-17T13:02:32.494" v="136"/>
          <ac:picMkLst>
            <pc:docMk/>
            <pc:sldMk cId="3757544099" sldId="1043"/>
            <ac:picMk id="27" creationId="{F2864363-3278-E666-61EF-28E40DD0D9F5}"/>
          </ac:picMkLst>
        </pc:picChg>
        <pc:picChg chg="del">
          <ac:chgData name="Rex Andersen" userId="cd852903-b170-4bda-8951-f7284bf48319" providerId="ADAL" clId="{F12BD180-A318-4B67-9DB3-EE4908530970}" dt="2024-10-17T12:49:48.917" v="38" actId="478"/>
          <ac:picMkLst>
            <pc:docMk/>
            <pc:sldMk cId="3757544099" sldId="1043"/>
            <ac:picMk id="32" creationId="{2360183F-C305-6AB6-A2DD-C3958123962D}"/>
          </ac:picMkLst>
        </pc:picChg>
        <pc:picChg chg="del">
          <ac:chgData name="Rex Andersen" userId="cd852903-b170-4bda-8951-f7284bf48319" providerId="ADAL" clId="{F12BD180-A318-4B67-9DB3-EE4908530970}" dt="2024-10-17T12:50:47.477" v="47" actId="478"/>
          <ac:picMkLst>
            <pc:docMk/>
            <pc:sldMk cId="3757544099" sldId="1043"/>
            <ac:picMk id="35" creationId="{18CBCD6B-712F-7178-096F-06CAE031A7E1}"/>
          </ac:picMkLst>
        </pc:picChg>
        <pc:picChg chg="add mod">
          <ac:chgData name="Rex Andersen" userId="cd852903-b170-4bda-8951-f7284bf48319" providerId="ADAL" clId="{F12BD180-A318-4B67-9DB3-EE4908530970}" dt="2024-10-17T13:02:32.494" v="136"/>
          <ac:picMkLst>
            <pc:docMk/>
            <pc:sldMk cId="3757544099" sldId="1043"/>
            <ac:picMk id="1026" creationId="{A70AAF81-052B-EAB0-15A9-8A56F72AEBDA}"/>
          </ac:picMkLst>
        </pc:picChg>
        <pc:inkChg chg="del">
          <ac:chgData name="Rex Andersen" userId="cd852903-b170-4bda-8951-f7284bf48319" providerId="ADAL" clId="{F12BD180-A318-4B67-9DB3-EE4908530970}" dt="2024-10-17T12:50:51.384" v="52" actId="478"/>
          <ac:inkMkLst>
            <pc:docMk/>
            <pc:sldMk cId="3757544099" sldId="1043"/>
            <ac:inkMk id="44" creationId="{FBB2E0B3-6093-B752-19FE-29B2B76F92CD}"/>
          </ac:inkMkLst>
        </pc:inkChg>
        <pc:inkChg chg="del">
          <ac:chgData name="Rex Andersen" userId="cd852903-b170-4bda-8951-f7284bf48319" providerId="ADAL" clId="{F12BD180-A318-4B67-9DB3-EE4908530970}" dt="2024-10-17T12:50:49.446" v="50" actId="478"/>
          <ac:inkMkLst>
            <pc:docMk/>
            <pc:sldMk cId="3757544099" sldId="1043"/>
            <ac:inkMk id="46" creationId="{A2EEC78B-B616-1893-C995-61D9F9C134B6}"/>
          </ac:inkMkLst>
        </pc:inkChg>
        <pc:inkChg chg="del">
          <ac:chgData name="Rex Andersen" userId="cd852903-b170-4bda-8951-f7284bf48319" providerId="ADAL" clId="{F12BD180-A318-4B67-9DB3-EE4908530970}" dt="2024-10-17T12:49:33.515" v="37" actId="478"/>
          <ac:inkMkLst>
            <pc:docMk/>
            <pc:sldMk cId="3757544099" sldId="1043"/>
            <ac:inkMk id="47" creationId="{B9EC9654-72BA-56C4-3B5C-210AEED9EA3C}"/>
          </ac:inkMkLst>
        </pc:inkChg>
        <pc:inkChg chg="del">
          <ac:chgData name="Rex Andersen" userId="cd852903-b170-4bda-8951-f7284bf48319" providerId="ADAL" clId="{F12BD180-A318-4B67-9DB3-EE4908530970}" dt="2024-10-17T12:50:50.266" v="51" actId="478"/>
          <ac:inkMkLst>
            <pc:docMk/>
            <pc:sldMk cId="3757544099" sldId="1043"/>
            <ac:inkMk id="48" creationId="{23AA511E-71BE-3190-A17F-DB2674C3B9BB}"/>
          </ac:inkMkLst>
        </pc:inkChg>
        <pc:inkChg chg="del">
          <ac:chgData name="Rex Andersen" userId="cd852903-b170-4bda-8951-f7284bf48319" providerId="ADAL" clId="{F12BD180-A318-4B67-9DB3-EE4908530970}" dt="2024-10-17T12:50:48.810" v="49" actId="478"/>
          <ac:inkMkLst>
            <pc:docMk/>
            <pc:sldMk cId="3757544099" sldId="1043"/>
            <ac:inkMk id="49" creationId="{C4078435-D8AE-7119-9FBD-A39F1D01DE58}"/>
          </ac:inkMkLst>
        </pc:inkChg>
      </pc:sldChg>
      <pc:sldChg chg="addSp delSp modSp mod">
        <pc:chgData name="Rex Andersen" userId="cd852903-b170-4bda-8951-f7284bf48319" providerId="ADAL" clId="{F12BD180-A318-4B67-9DB3-EE4908530970}" dt="2024-10-17T13:14:07.535" v="172" actId="14100"/>
        <pc:sldMkLst>
          <pc:docMk/>
          <pc:sldMk cId="2013549949" sldId="1044"/>
        </pc:sldMkLst>
        <pc:spChg chg="add mod">
          <ac:chgData name="Rex Andersen" userId="cd852903-b170-4bda-8951-f7284bf48319" providerId="ADAL" clId="{F12BD180-A318-4B67-9DB3-EE4908530970}" dt="2024-10-17T13:12:35.870" v="156" actId="14100"/>
          <ac:spMkLst>
            <pc:docMk/>
            <pc:sldMk cId="2013549949" sldId="1044"/>
            <ac:spMk id="32" creationId="{CC78C8A1-1BC1-74CC-B5C2-B29E4473A4A9}"/>
          </ac:spMkLst>
        </pc:spChg>
        <pc:spChg chg="add mod">
          <ac:chgData name="Rex Andersen" userId="cd852903-b170-4bda-8951-f7284bf48319" providerId="ADAL" clId="{F12BD180-A318-4B67-9DB3-EE4908530970}" dt="2024-10-17T13:12:48.742" v="161" actId="14100"/>
          <ac:spMkLst>
            <pc:docMk/>
            <pc:sldMk cId="2013549949" sldId="1044"/>
            <ac:spMk id="35" creationId="{6E5A3E68-76D4-6E9A-5BE5-74D35B2D44AB}"/>
          </ac:spMkLst>
        </pc:spChg>
        <pc:spChg chg="add mod">
          <ac:chgData name="Rex Andersen" userId="cd852903-b170-4bda-8951-f7284bf48319" providerId="ADAL" clId="{F12BD180-A318-4B67-9DB3-EE4908530970}" dt="2024-10-17T13:13:15.524" v="166" actId="14100"/>
          <ac:spMkLst>
            <pc:docMk/>
            <pc:sldMk cId="2013549949" sldId="1044"/>
            <ac:spMk id="39" creationId="{2D79B4B2-4D63-C232-FAAA-063B054CAFD4}"/>
          </ac:spMkLst>
        </pc:spChg>
        <pc:spChg chg="add mod">
          <ac:chgData name="Rex Andersen" userId="cd852903-b170-4bda-8951-f7284bf48319" providerId="ADAL" clId="{F12BD180-A318-4B67-9DB3-EE4908530970}" dt="2024-10-17T13:13:53.181" v="169" actId="1076"/>
          <ac:spMkLst>
            <pc:docMk/>
            <pc:sldMk cId="2013549949" sldId="1044"/>
            <ac:spMk id="40" creationId="{11AF39B2-792A-156E-3314-0CF944888DFE}"/>
          </ac:spMkLst>
        </pc:spChg>
        <pc:spChg chg="add mod">
          <ac:chgData name="Rex Andersen" userId="cd852903-b170-4bda-8951-f7284bf48319" providerId="ADAL" clId="{F12BD180-A318-4B67-9DB3-EE4908530970}" dt="2024-10-17T13:14:07.535" v="172" actId="14100"/>
          <ac:spMkLst>
            <pc:docMk/>
            <pc:sldMk cId="2013549949" sldId="1044"/>
            <ac:spMk id="41" creationId="{7A3A7CB0-A801-877D-5D53-B8175EBB1A66}"/>
          </ac:spMkLst>
        </pc:spChg>
        <pc:picChg chg="del">
          <ac:chgData name="Rex Andersen" userId="cd852903-b170-4bda-8951-f7284bf48319" providerId="ADAL" clId="{F12BD180-A318-4B67-9DB3-EE4908530970}" dt="2024-10-17T12:51:32.693" v="66" actId="478"/>
          <ac:picMkLst>
            <pc:docMk/>
            <pc:sldMk cId="2013549949" sldId="1044"/>
            <ac:picMk id="6" creationId="{013EC46F-7A10-B824-4A51-CECE08C41471}"/>
          </ac:picMkLst>
        </pc:picChg>
        <pc:picChg chg="add mod">
          <ac:chgData name="Rex Andersen" userId="cd852903-b170-4bda-8951-f7284bf48319" providerId="ADAL" clId="{F12BD180-A318-4B67-9DB3-EE4908530970}" dt="2024-10-17T13:13:05.127" v="164" actId="1076"/>
          <ac:picMkLst>
            <pc:docMk/>
            <pc:sldMk cId="2013549949" sldId="1044"/>
            <ac:picMk id="24" creationId="{9C76C95A-697D-2EE3-F941-6E8D395D15C1}"/>
          </ac:picMkLst>
        </pc:picChg>
        <pc:picChg chg="del">
          <ac:chgData name="Rex Andersen" userId="cd852903-b170-4bda-8951-f7284bf48319" providerId="ADAL" clId="{F12BD180-A318-4B67-9DB3-EE4908530970}" dt="2024-10-17T12:52:18.408" v="75" actId="478"/>
          <ac:picMkLst>
            <pc:docMk/>
            <pc:sldMk cId="2013549949" sldId="1044"/>
            <ac:picMk id="27" creationId="{835505E6-BB32-7500-6C5A-82A3296095D2}"/>
          </ac:picMkLst>
        </pc:picChg>
        <pc:picChg chg="add mod">
          <ac:chgData name="Rex Andersen" userId="cd852903-b170-4bda-8951-f7284bf48319" providerId="ADAL" clId="{F12BD180-A318-4B67-9DB3-EE4908530970}" dt="2024-10-17T12:52:46.678" v="81" actId="1076"/>
          <ac:picMkLst>
            <pc:docMk/>
            <pc:sldMk cId="2013549949" sldId="1044"/>
            <ac:picMk id="28" creationId="{4E526938-BA87-7036-8C76-8B8238FFB999}"/>
          </ac:picMkLst>
        </pc:picChg>
        <pc:inkChg chg="del">
          <ac:chgData name="Rex Andersen" userId="cd852903-b170-4bda-8951-f7284bf48319" providerId="ADAL" clId="{F12BD180-A318-4B67-9DB3-EE4908530970}" dt="2024-10-17T12:51:29.527" v="64" actId="478"/>
          <ac:inkMkLst>
            <pc:docMk/>
            <pc:sldMk cId="2013549949" sldId="1044"/>
            <ac:inkMk id="30" creationId="{80378268-1D95-0708-3A48-99F799BAE4C5}"/>
          </ac:inkMkLst>
        </pc:inkChg>
        <pc:inkChg chg="del">
          <ac:chgData name="Rex Andersen" userId="cd852903-b170-4bda-8951-f7284bf48319" providerId="ADAL" clId="{F12BD180-A318-4B67-9DB3-EE4908530970}" dt="2024-10-17T12:51:28.167" v="63" actId="478"/>
          <ac:inkMkLst>
            <pc:docMk/>
            <pc:sldMk cId="2013549949" sldId="1044"/>
            <ac:inkMk id="31" creationId="{C2949562-8FDA-FFE7-2EF3-308F3E67246A}"/>
          </ac:inkMkLst>
        </pc:inkChg>
        <pc:inkChg chg="del">
          <ac:chgData name="Rex Andersen" userId="cd852903-b170-4bda-8951-f7284bf48319" providerId="ADAL" clId="{F12BD180-A318-4B67-9DB3-EE4908530970}" dt="2024-10-17T12:51:30.934" v="65" actId="478"/>
          <ac:inkMkLst>
            <pc:docMk/>
            <pc:sldMk cId="2013549949" sldId="1044"/>
            <ac:inkMk id="34" creationId="{6E6FCD8E-DB36-8BFA-8C8A-0E678B56D9F1}"/>
          </ac:inkMkLst>
        </pc:inkChg>
        <pc:inkChg chg="del">
          <ac:chgData name="Rex Andersen" userId="cd852903-b170-4bda-8951-f7284bf48319" providerId="ADAL" clId="{F12BD180-A318-4B67-9DB3-EE4908530970}" dt="2024-10-17T12:52:16.570" v="74" actId="478"/>
          <ac:inkMkLst>
            <pc:docMk/>
            <pc:sldMk cId="2013549949" sldId="1044"/>
            <ac:inkMk id="38" creationId="{8607EB2B-19F1-9AE3-E113-7A7BE5C0A268}"/>
          </ac:inkMkLst>
        </pc:inkChg>
      </pc:sldChg>
      <pc:sldChg chg="addSp delSp modSp mod">
        <pc:chgData name="Rex Andersen" userId="cd852903-b170-4bda-8951-f7284bf48319" providerId="ADAL" clId="{F12BD180-A318-4B67-9DB3-EE4908530970}" dt="2024-10-17T13:15:07.010" v="184" actId="14100"/>
        <pc:sldMkLst>
          <pc:docMk/>
          <pc:sldMk cId="2052692276" sldId="1045"/>
        </pc:sldMkLst>
        <pc:spChg chg="add mod">
          <ac:chgData name="Rex Andersen" userId="cd852903-b170-4bda-8951-f7284bf48319" providerId="ADAL" clId="{F12BD180-A318-4B67-9DB3-EE4908530970}" dt="2024-10-17T13:14:39.875" v="175" actId="14100"/>
          <ac:spMkLst>
            <pc:docMk/>
            <pc:sldMk cId="2052692276" sldId="1045"/>
            <ac:spMk id="27" creationId="{6450421A-818B-0519-E73E-4E5ADE0135EC}"/>
          </ac:spMkLst>
        </pc:spChg>
        <pc:spChg chg="add mod">
          <ac:chgData name="Rex Andersen" userId="cd852903-b170-4bda-8951-f7284bf48319" providerId="ADAL" clId="{F12BD180-A318-4B67-9DB3-EE4908530970}" dt="2024-10-17T13:14:45.597" v="177" actId="1076"/>
          <ac:spMkLst>
            <pc:docMk/>
            <pc:sldMk cId="2052692276" sldId="1045"/>
            <ac:spMk id="28" creationId="{BD9DF8DB-7009-C9F1-35ED-01FEA5E2070A}"/>
          </ac:spMkLst>
        </pc:spChg>
        <pc:spChg chg="add mod">
          <ac:chgData name="Rex Andersen" userId="cd852903-b170-4bda-8951-f7284bf48319" providerId="ADAL" clId="{F12BD180-A318-4B67-9DB3-EE4908530970}" dt="2024-10-17T13:14:56.600" v="180" actId="14100"/>
          <ac:spMkLst>
            <pc:docMk/>
            <pc:sldMk cId="2052692276" sldId="1045"/>
            <ac:spMk id="31" creationId="{9E2BAC43-86B5-48FD-DA5C-18D8B50710BC}"/>
          </ac:spMkLst>
        </pc:spChg>
        <pc:spChg chg="add mod">
          <ac:chgData name="Rex Andersen" userId="cd852903-b170-4bda-8951-f7284bf48319" providerId="ADAL" clId="{F12BD180-A318-4B67-9DB3-EE4908530970}" dt="2024-10-17T13:15:07.010" v="184" actId="14100"/>
          <ac:spMkLst>
            <pc:docMk/>
            <pc:sldMk cId="2052692276" sldId="1045"/>
            <ac:spMk id="32" creationId="{F488C0D3-CC53-8A06-FFA9-459105990D39}"/>
          </ac:spMkLst>
        </pc:spChg>
        <pc:picChg chg="add mod">
          <ac:chgData name="Rex Andersen" userId="cd852903-b170-4bda-8951-f7284bf48319" providerId="ADAL" clId="{F12BD180-A318-4B67-9DB3-EE4908530970}" dt="2024-10-17T12:53:58.194" v="96" actId="14100"/>
          <ac:picMkLst>
            <pc:docMk/>
            <pc:sldMk cId="2052692276" sldId="1045"/>
            <ac:picMk id="7" creationId="{68AEA872-91A5-C863-1EF7-DCC515743B4D}"/>
          </ac:picMkLst>
        </pc:picChg>
        <pc:picChg chg="add mod">
          <ac:chgData name="Rex Andersen" userId="cd852903-b170-4bda-8951-f7284bf48319" providerId="ADAL" clId="{F12BD180-A318-4B67-9DB3-EE4908530970}" dt="2024-10-17T12:54:37.097" v="104" actId="1036"/>
          <ac:picMkLst>
            <pc:docMk/>
            <pc:sldMk cId="2052692276" sldId="1045"/>
            <ac:picMk id="26" creationId="{B73D83CD-A7FB-867E-9552-7B4206BDE70E}"/>
          </ac:picMkLst>
        </pc:picChg>
        <pc:picChg chg="del">
          <ac:chgData name="Rex Andersen" userId="cd852903-b170-4bda-8951-f7284bf48319" providerId="ADAL" clId="{F12BD180-A318-4B67-9DB3-EE4908530970}" dt="2024-10-17T12:52:55.369" v="82" actId="478"/>
          <ac:picMkLst>
            <pc:docMk/>
            <pc:sldMk cId="2052692276" sldId="1045"/>
            <ac:picMk id="30" creationId="{9417E3C9-F3D5-9B0B-25F4-CF10F554F6ED}"/>
          </ac:picMkLst>
        </pc:picChg>
        <pc:picChg chg="del">
          <ac:chgData name="Rex Andersen" userId="cd852903-b170-4bda-8951-f7284bf48319" providerId="ADAL" clId="{F12BD180-A318-4B67-9DB3-EE4908530970}" dt="2024-10-17T12:53:51.416" v="93" actId="478"/>
          <ac:picMkLst>
            <pc:docMk/>
            <pc:sldMk cId="2052692276" sldId="1045"/>
            <ac:picMk id="35" creationId="{3C23821D-B380-0CAF-4A28-95CC62FD0AEF}"/>
          </ac:picMkLst>
        </pc:picChg>
        <pc:inkChg chg="del">
          <ac:chgData name="Rex Andersen" userId="cd852903-b170-4bda-8951-f7284bf48319" providerId="ADAL" clId="{F12BD180-A318-4B67-9DB3-EE4908530970}" dt="2024-10-17T12:52:56.123" v="83" actId="478"/>
          <ac:inkMkLst>
            <pc:docMk/>
            <pc:sldMk cId="2052692276" sldId="1045"/>
            <ac:inkMk id="40" creationId="{98CC8472-1748-BD34-F59F-E24595527102}"/>
          </ac:inkMkLst>
        </pc:inkChg>
        <pc:inkChg chg="del">
          <ac:chgData name="Rex Andersen" userId="cd852903-b170-4bda-8951-f7284bf48319" providerId="ADAL" clId="{F12BD180-A318-4B67-9DB3-EE4908530970}" dt="2024-10-17T12:52:56.971" v="84" actId="478"/>
          <ac:inkMkLst>
            <pc:docMk/>
            <pc:sldMk cId="2052692276" sldId="1045"/>
            <ac:inkMk id="41" creationId="{65F5A985-FE12-41F5-6529-D5C8811A86D6}"/>
          </ac:inkMkLst>
        </pc:inkChg>
        <pc:inkChg chg="del">
          <ac:chgData name="Rex Andersen" userId="cd852903-b170-4bda-8951-f7284bf48319" providerId="ADAL" clId="{F12BD180-A318-4B67-9DB3-EE4908530970}" dt="2024-10-17T12:52:57.660" v="85" actId="478"/>
          <ac:inkMkLst>
            <pc:docMk/>
            <pc:sldMk cId="2052692276" sldId="1045"/>
            <ac:inkMk id="42" creationId="{FBD31F03-BC56-76E8-5670-D8869322E0E3}"/>
          </ac:inkMkLst>
        </pc:inkChg>
        <pc:inkChg chg="del">
          <ac:chgData name="Rex Andersen" userId="cd852903-b170-4bda-8951-f7284bf48319" providerId="ADAL" clId="{F12BD180-A318-4B67-9DB3-EE4908530970}" dt="2024-10-17T12:53:52.698" v="95" actId="478"/>
          <ac:inkMkLst>
            <pc:docMk/>
            <pc:sldMk cId="2052692276" sldId="1045"/>
            <ac:inkMk id="43" creationId="{4D8BE3D3-8A0B-F821-D1F4-1E0BD5E4EE1A}"/>
          </ac:inkMkLst>
        </pc:inkChg>
        <pc:inkChg chg="del">
          <ac:chgData name="Rex Andersen" userId="cd852903-b170-4bda-8951-f7284bf48319" providerId="ADAL" clId="{F12BD180-A318-4B67-9DB3-EE4908530970}" dt="2024-10-17T12:53:52.154" v="94" actId="478"/>
          <ac:inkMkLst>
            <pc:docMk/>
            <pc:sldMk cId="2052692276" sldId="1045"/>
            <ac:inkMk id="44" creationId="{D7545461-C99E-FB1A-09C6-FF5558261D6F}"/>
          </ac:inkMkLst>
        </pc:inkChg>
      </pc:sldChg>
      <pc:sldChg chg="addSp delSp modSp mod">
        <pc:chgData name="Rex Andersen" userId="cd852903-b170-4bda-8951-f7284bf48319" providerId="ADAL" clId="{F12BD180-A318-4B67-9DB3-EE4908530970}" dt="2024-10-17T13:17:22.886" v="198" actId="14100"/>
        <pc:sldMkLst>
          <pc:docMk/>
          <pc:sldMk cId="3641700612" sldId="1046"/>
        </pc:sldMkLst>
        <pc:spChg chg="add mod">
          <ac:chgData name="Rex Andersen" userId="cd852903-b170-4bda-8951-f7284bf48319" providerId="ADAL" clId="{F12BD180-A318-4B67-9DB3-EE4908530970}" dt="2024-10-17T13:17:22.886" v="198" actId="14100"/>
          <ac:spMkLst>
            <pc:docMk/>
            <pc:sldMk cId="3641700612" sldId="1046"/>
            <ac:spMk id="30" creationId="{C5B19DD5-04AE-3F89-B545-C0516DF32F28}"/>
          </ac:spMkLst>
        </pc:spChg>
        <pc:spChg chg="add mod">
          <ac:chgData name="Rex Andersen" userId="cd852903-b170-4bda-8951-f7284bf48319" providerId="ADAL" clId="{F12BD180-A318-4B67-9DB3-EE4908530970}" dt="2024-10-17T13:17:16.427" v="197" actId="14100"/>
          <ac:spMkLst>
            <pc:docMk/>
            <pc:sldMk cId="3641700612" sldId="1046"/>
            <ac:spMk id="31" creationId="{5BC515EF-3AF3-63AF-7477-2F1BCE92BD4E}"/>
          </ac:spMkLst>
        </pc:spChg>
        <pc:spChg chg="add mod">
          <ac:chgData name="Rex Andersen" userId="cd852903-b170-4bda-8951-f7284bf48319" providerId="ADAL" clId="{F12BD180-A318-4B67-9DB3-EE4908530970}" dt="2024-10-17T13:16:31.796" v="193" actId="1076"/>
          <ac:spMkLst>
            <pc:docMk/>
            <pc:sldMk cId="3641700612" sldId="1046"/>
            <ac:spMk id="32" creationId="{667307A0-DDA4-992A-F4FD-0D19F0B31E96}"/>
          </ac:spMkLst>
        </pc:spChg>
        <pc:spChg chg="del">
          <ac:chgData name="Rex Andersen" userId="cd852903-b170-4bda-8951-f7284bf48319" providerId="ADAL" clId="{F12BD180-A318-4B67-9DB3-EE4908530970}" dt="2024-10-17T12:55:14.349" v="115" actId="478"/>
          <ac:spMkLst>
            <pc:docMk/>
            <pc:sldMk cId="3641700612" sldId="1046"/>
            <ac:spMk id="33" creationId="{46229710-6025-4A68-B574-3E224F76F4D3}"/>
          </ac:spMkLst>
        </pc:spChg>
        <pc:spChg chg="add mod">
          <ac:chgData name="Rex Andersen" userId="cd852903-b170-4bda-8951-f7284bf48319" providerId="ADAL" clId="{F12BD180-A318-4B67-9DB3-EE4908530970}" dt="2024-10-17T13:17:02.374" v="196" actId="14100"/>
          <ac:spMkLst>
            <pc:docMk/>
            <pc:sldMk cId="3641700612" sldId="1046"/>
            <ac:spMk id="34" creationId="{D5F4EACC-D241-42BE-1893-E31FBDD48220}"/>
          </ac:spMkLst>
        </pc:spChg>
        <pc:picChg chg="add mod">
          <ac:chgData name="Rex Andersen" userId="cd852903-b170-4bda-8951-f7284bf48319" providerId="ADAL" clId="{F12BD180-A318-4B67-9DB3-EE4908530970}" dt="2024-10-17T12:55:08.142" v="112" actId="14100"/>
          <ac:picMkLst>
            <pc:docMk/>
            <pc:sldMk cId="3641700612" sldId="1046"/>
            <ac:picMk id="7" creationId="{81A2FEA1-A1CB-CC7B-D8D2-9F9DEE83DC69}"/>
          </ac:picMkLst>
        </pc:picChg>
        <pc:picChg chg="del">
          <ac:chgData name="Rex Andersen" userId="cd852903-b170-4bda-8951-f7284bf48319" providerId="ADAL" clId="{F12BD180-A318-4B67-9DB3-EE4908530970}" dt="2024-10-17T12:54:46.026" v="106" actId="478"/>
          <ac:picMkLst>
            <pc:docMk/>
            <pc:sldMk cId="3641700612" sldId="1046"/>
            <ac:picMk id="24" creationId="{0E742D0C-3878-60D7-0E92-115F6EA64843}"/>
          </ac:picMkLst>
        </pc:picChg>
        <pc:picChg chg="del">
          <ac:chgData name="Rex Andersen" userId="cd852903-b170-4bda-8951-f7284bf48319" providerId="ADAL" clId="{F12BD180-A318-4B67-9DB3-EE4908530970}" dt="2024-10-17T12:55:10.987" v="113" actId="478"/>
          <ac:picMkLst>
            <pc:docMk/>
            <pc:sldMk cId="3641700612" sldId="1046"/>
            <ac:picMk id="27" creationId="{65970E0E-44FA-796A-3EAD-AFBB20280A95}"/>
          </ac:picMkLst>
        </pc:picChg>
        <pc:picChg chg="add mod">
          <ac:chgData name="Rex Andersen" userId="cd852903-b170-4bda-8951-f7284bf48319" providerId="ADAL" clId="{F12BD180-A318-4B67-9DB3-EE4908530970}" dt="2024-10-17T12:55:30.768" v="120" actId="1076"/>
          <ac:picMkLst>
            <pc:docMk/>
            <pc:sldMk cId="3641700612" sldId="1046"/>
            <ac:picMk id="28" creationId="{2B9723A1-8DCF-8050-EB19-DD6038F82166}"/>
          </ac:picMkLst>
        </pc:picChg>
        <pc:inkChg chg="del">
          <ac:chgData name="Rex Andersen" userId="cd852903-b170-4bda-8951-f7284bf48319" providerId="ADAL" clId="{F12BD180-A318-4B67-9DB3-EE4908530970}" dt="2024-10-17T12:54:45.282" v="105" actId="478"/>
          <ac:inkMkLst>
            <pc:docMk/>
            <pc:sldMk cId="3641700612" sldId="1046"/>
            <ac:inkMk id="40" creationId="{8E8D7E7D-3D91-ABB5-68F4-3B63F8D5576B}"/>
          </ac:inkMkLst>
        </pc:inkChg>
        <pc:inkChg chg="del">
          <ac:chgData name="Rex Andersen" userId="cd852903-b170-4bda-8951-f7284bf48319" providerId="ADAL" clId="{F12BD180-A318-4B67-9DB3-EE4908530970}" dt="2024-10-17T12:55:11.824" v="114" actId="478"/>
          <ac:inkMkLst>
            <pc:docMk/>
            <pc:sldMk cId="3641700612" sldId="1046"/>
            <ac:inkMk id="41" creationId="{DEF8A5B4-26D7-ECF8-C98A-1C60789AF321}"/>
          </ac:inkMkLst>
        </pc:inkChg>
      </pc:sldChg>
      <pc:sldChg chg="addSp delSp modSp mod">
        <pc:chgData name="Rex Andersen" userId="cd852903-b170-4bda-8951-f7284bf48319" providerId="ADAL" clId="{F12BD180-A318-4B67-9DB3-EE4908530970}" dt="2024-10-17T13:33:05.702" v="865" actId="20577"/>
        <pc:sldMkLst>
          <pc:docMk/>
          <pc:sldMk cId="2115412568" sldId="1047"/>
        </pc:sldMkLst>
        <pc:spChg chg="add mod">
          <ac:chgData name="Rex Andersen" userId="cd852903-b170-4bda-8951-f7284bf48319" providerId="ADAL" clId="{F12BD180-A318-4B67-9DB3-EE4908530970}" dt="2024-10-17T13:33:05.702" v="865" actId="20577"/>
          <ac:spMkLst>
            <pc:docMk/>
            <pc:sldMk cId="2115412568" sldId="1047"/>
            <ac:spMk id="8" creationId="{E7FC76D1-85D9-B145-5A75-3C6CC38C59D3}"/>
          </ac:spMkLst>
        </pc:spChg>
        <pc:spChg chg="add mod">
          <ac:chgData name="Rex Andersen" userId="cd852903-b170-4bda-8951-f7284bf48319" providerId="ADAL" clId="{F12BD180-A318-4B67-9DB3-EE4908530970}" dt="2024-10-17T13:32:45.222" v="850" actId="20577"/>
          <ac:spMkLst>
            <pc:docMk/>
            <pc:sldMk cId="2115412568" sldId="1047"/>
            <ac:spMk id="10" creationId="{4C75DF07-E675-F60D-4FB1-44D3091FA207}"/>
          </ac:spMkLst>
        </pc:spChg>
        <pc:picChg chg="del">
          <ac:chgData name="Rex Andersen" userId="cd852903-b170-4bda-8951-f7284bf48319" providerId="ADAL" clId="{F12BD180-A318-4B67-9DB3-EE4908530970}" dt="2024-10-17T13:19:38.342" v="209" actId="478"/>
          <ac:picMkLst>
            <pc:docMk/>
            <pc:sldMk cId="2115412568" sldId="1047"/>
            <ac:picMk id="5" creationId="{681BBD8C-1F74-385B-1B49-25F8284D255A}"/>
          </ac:picMkLst>
        </pc:picChg>
        <pc:picChg chg="add mod">
          <ac:chgData name="Rex Andersen" userId="cd852903-b170-4bda-8951-f7284bf48319" providerId="ADAL" clId="{F12BD180-A318-4B67-9DB3-EE4908530970}" dt="2024-10-17T13:19:55.157" v="217" actId="1076"/>
          <ac:picMkLst>
            <pc:docMk/>
            <pc:sldMk cId="2115412568" sldId="1047"/>
            <ac:picMk id="7" creationId="{E0E7F2DD-F8E8-DCA5-8259-B711EB71F519}"/>
          </ac:picMkLst>
        </pc:picChg>
        <pc:inkChg chg="del">
          <ac:chgData name="Rex Andersen" userId="cd852903-b170-4bda-8951-f7284bf48319" providerId="ADAL" clId="{F12BD180-A318-4B67-9DB3-EE4908530970}" dt="2024-10-17T13:19:40.489" v="210" actId="478"/>
          <ac:inkMkLst>
            <pc:docMk/>
            <pc:sldMk cId="2115412568" sldId="1047"/>
            <ac:inkMk id="9" creationId="{67E29B12-2B96-0DE5-8D66-E78CC3F6466C}"/>
          </ac:inkMkLst>
        </pc:inkChg>
      </pc:sldChg>
      <pc:sldChg chg="addSp delSp modSp mod">
        <pc:chgData name="Rex Andersen" userId="cd852903-b170-4bda-8951-f7284bf48319" providerId="ADAL" clId="{F12BD180-A318-4B67-9DB3-EE4908530970}" dt="2024-10-17T13:35:40.750" v="1132" actId="20577"/>
        <pc:sldMkLst>
          <pc:docMk/>
          <pc:sldMk cId="4181252072" sldId="1048"/>
        </pc:sldMkLst>
        <pc:spChg chg="add mod">
          <ac:chgData name="Rex Andersen" userId="cd852903-b170-4bda-8951-f7284bf48319" providerId="ADAL" clId="{F12BD180-A318-4B67-9DB3-EE4908530970}" dt="2024-10-17T13:35:40.750" v="1132" actId="20577"/>
          <ac:spMkLst>
            <pc:docMk/>
            <pc:sldMk cId="4181252072" sldId="1048"/>
            <ac:spMk id="9" creationId="{EEFE2D2E-36E6-2AB3-8E87-AD1507E4540E}"/>
          </ac:spMkLst>
        </pc:spChg>
        <pc:spChg chg="add mod">
          <ac:chgData name="Rex Andersen" userId="cd852903-b170-4bda-8951-f7284bf48319" providerId="ADAL" clId="{F12BD180-A318-4B67-9DB3-EE4908530970}" dt="2024-10-17T13:34:14.114" v="997" actId="14100"/>
          <ac:spMkLst>
            <pc:docMk/>
            <pc:sldMk cId="4181252072" sldId="1048"/>
            <ac:spMk id="10" creationId="{A0AABFCB-430F-05A6-7F7B-DB0229EA66DA}"/>
          </ac:spMkLst>
        </pc:spChg>
        <pc:picChg chg="del">
          <ac:chgData name="Rex Andersen" userId="cd852903-b170-4bda-8951-f7284bf48319" providerId="ADAL" clId="{F12BD180-A318-4B67-9DB3-EE4908530970}" dt="2024-10-17T13:20:01.492" v="218" actId="478"/>
          <ac:picMkLst>
            <pc:docMk/>
            <pc:sldMk cId="4181252072" sldId="1048"/>
            <ac:picMk id="5" creationId="{7A59B39D-D547-F9E8-BEE0-D5A0D1EAE0B1}"/>
          </ac:picMkLst>
        </pc:picChg>
        <pc:picChg chg="add mod">
          <ac:chgData name="Rex Andersen" userId="cd852903-b170-4bda-8951-f7284bf48319" providerId="ADAL" clId="{F12BD180-A318-4B67-9DB3-EE4908530970}" dt="2024-10-17T13:20:24.051" v="225" actId="1076"/>
          <ac:picMkLst>
            <pc:docMk/>
            <pc:sldMk cId="4181252072" sldId="1048"/>
            <ac:picMk id="8" creationId="{62ADF1FF-7B17-3539-149A-FE931BFA33DD}"/>
          </ac:picMkLst>
        </pc:picChg>
        <pc:inkChg chg="del">
          <ac:chgData name="Rex Andersen" userId="cd852903-b170-4bda-8951-f7284bf48319" providerId="ADAL" clId="{F12BD180-A318-4B67-9DB3-EE4908530970}" dt="2024-10-17T13:20:03.654" v="219" actId="478"/>
          <ac:inkMkLst>
            <pc:docMk/>
            <pc:sldMk cId="4181252072" sldId="1048"/>
            <ac:inkMk id="6" creationId="{27DFF12D-1EDA-50EC-2A8C-D33318F6A91B}"/>
          </ac:inkMkLst>
        </pc:inkChg>
      </pc:sldChg>
      <pc:sldChg chg="addSp delSp modSp mod">
        <pc:chgData name="Rex Andersen" userId="cd852903-b170-4bda-8951-f7284bf48319" providerId="ADAL" clId="{F12BD180-A318-4B67-9DB3-EE4908530970}" dt="2024-10-17T13:38:10.901" v="1439" actId="20577"/>
        <pc:sldMkLst>
          <pc:docMk/>
          <pc:sldMk cId="3642823270" sldId="1049"/>
        </pc:sldMkLst>
        <pc:spChg chg="add mod">
          <ac:chgData name="Rex Andersen" userId="cd852903-b170-4bda-8951-f7284bf48319" providerId="ADAL" clId="{F12BD180-A318-4B67-9DB3-EE4908530970}" dt="2024-10-17T13:36:20.626" v="1180" actId="20577"/>
          <ac:spMkLst>
            <pc:docMk/>
            <pc:sldMk cId="3642823270" sldId="1049"/>
            <ac:spMk id="9" creationId="{0992563E-0731-3EB4-2BCB-CF183BDBF752}"/>
          </ac:spMkLst>
        </pc:spChg>
        <pc:spChg chg="add del mod">
          <ac:chgData name="Rex Andersen" userId="cd852903-b170-4bda-8951-f7284bf48319" providerId="ADAL" clId="{F12BD180-A318-4B67-9DB3-EE4908530970}" dt="2024-10-17T13:38:10.901" v="1439" actId="20577"/>
          <ac:spMkLst>
            <pc:docMk/>
            <pc:sldMk cId="3642823270" sldId="1049"/>
            <ac:spMk id="10" creationId="{C530A76A-D902-14EF-62CC-DAFB8630FCD1}"/>
          </ac:spMkLst>
        </pc:spChg>
        <pc:picChg chg="del">
          <ac:chgData name="Rex Andersen" userId="cd852903-b170-4bda-8951-f7284bf48319" providerId="ADAL" clId="{F12BD180-A318-4B67-9DB3-EE4908530970}" dt="2024-10-17T13:20:37.158" v="226" actId="478"/>
          <ac:picMkLst>
            <pc:docMk/>
            <pc:sldMk cId="3642823270" sldId="1049"/>
            <ac:picMk id="5" creationId="{0B67AEED-BC94-7669-026B-AA524CB0A5D2}"/>
          </ac:picMkLst>
        </pc:picChg>
        <pc:picChg chg="add mod">
          <ac:chgData name="Rex Andersen" userId="cd852903-b170-4bda-8951-f7284bf48319" providerId="ADAL" clId="{F12BD180-A318-4B67-9DB3-EE4908530970}" dt="2024-10-17T13:20:57.593" v="233" actId="1076"/>
          <ac:picMkLst>
            <pc:docMk/>
            <pc:sldMk cId="3642823270" sldId="1049"/>
            <ac:picMk id="8" creationId="{D62B0689-4828-4C6F-3011-235234B1C326}"/>
          </ac:picMkLst>
        </pc:picChg>
        <pc:inkChg chg="del">
          <ac:chgData name="Rex Andersen" userId="cd852903-b170-4bda-8951-f7284bf48319" providerId="ADAL" clId="{F12BD180-A318-4B67-9DB3-EE4908530970}" dt="2024-10-17T13:20:39.191" v="227" actId="478"/>
          <ac:inkMkLst>
            <pc:docMk/>
            <pc:sldMk cId="3642823270" sldId="1049"/>
            <ac:inkMk id="6" creationId="{F116281D-B988-9D41-7C44-5BE736AE1F4E}"/>
          </ac:inkMkLst>
        </pc:inkChg>
      </pc:sldChg>
      <pc:sldChg chg="addSp delSp modSp mod">
        <pc:chgData name="Rex Andersen" userId="cd852903-b170-4bda-8951-f7284bf48319" providerId="ADAL" clId="{F12BD180-A318-4B67-9DB3-EE4908530970}" dt="2024-10-17T13:41:10.165" v="1750" actId="478"/>
        <pc:sldMkLst>
          <pc:docMk/>
          <pc:sldMk cId="1964238851" sldId="1050"/>
        </pc:sldMkLst>
        <pc:spChg chg="add mod">
          <ac:chgData name="Rex Andersen" userId="cd852903-b170-4bda-8951-f7284bf48319" providerId="ADAL" clId="{F12BD180-A318-4B67-9DB3-EE4908530970}" dt="2024-10-17T13:40:55.268" v="1747" actId="14100"/>
          <ac:spMkLst>
            <pc:docMk/>
            <pc:sldMk cId="1964238851" sldId="1050"/>
            <ac:spMk id="9" creationId="{4F1FDECA-DD63-DD29-9719-3BE685017828}"/>
          </ac:spMkLst>
        </pc:spChg>
        <pc:spChg chg="add del mod">
          <ac:chgData name="Rex Andersen" userId="cd852903-b170-4bda-8951-f7284bf48319" providerId="ADAL" clId="{F12BD180-A318-4B67-9DB3-EE4908530970}" dt="2024-10-17T13:41:10.165" v="1750" actId="478"/>
          <ac:spMkLst>
            <pc:docMk/>
            <pc:sldMk cId="1964238851" sldId="1050"/>
            <ac:spMk id="10" creationId="{7D5694CF-A33F-1BD2-E609-970E4D6AC162}"/>
          </ac:spMkLst>
        </pc:spChg>
        <pc:picChg chg="del">
          <ac:chgData name="Rex Andersen" userId="cd852903-b170-4bda-8951-f7284bf48319" providerId="ADAL" clId="{F12BD180-A318-4B67-9DB3-EE4908530970}" dt="2024-10-17T13:21:08.598" v="234" actId="478"/>
          <ac:picMkLst>
            <pc:docMk/>
            <pc:sldMk cId="1964238851" sldId="1050"/>
            <ac:picMk id="5" creationId="{B5D1F619-49EF-F922-891F-C0F9DBAE46B6}"/>
          </ac:picMkLst>
        </pc:picChg>
        <pc:picChg chg="add mod">
          <ac:chgData name="Rex Andersen" userId="cd852903-b170-4bda-8951-f7284bf48319" providerId="ADAL" clId="{F12BD180-A318-4B67-9DB3-EE4908530970}" dt="2024-10-17T13:21:37.934" v="242" actId="14100"/>
          <ac:picMkLst>
            <pc:docMk/>
            <pc:sldMk cId="1964238851" sldId="1050"/>
            <ac:picMk id="8" creationId="{35D5C08E-0A0F-7FA8-29E9-FFDE775A9AE2}"/>
          </ac:picMkLst>
        </pc:picChg>
        <pc:inkChg chg="del">
          <ac:chgData name="Rex Andersen" userId="cd852903-b170-4bda-8951-f7284bf48319" providerId="ADAL" clId="{F12BD180-A318-4B67-9DB3-EE4908530970}" dt="2024-10-17T13:21:12.021" v="235" actId="478"/>
          <ac:inkMkLst>
            <pc:docMk/>
            <pc:sldMk cId="1964238851" sldId="1050"/>
            <ac:inkMk id="6" creationId="{4D2DBCED-AA2F-BF71-FAA3-452A6C42BEB7}"/>
          </ac:inkMkLst>
        </pc:inkChg>
      </pc:sldChg>
      <pc:sldChg chg="addSp delSp modSp mod">
        <pc:chgData name="Rex Andersen" userId="cd852903-b170-4bda-8951-f7284bf48319" providerId="ADAL" clId="{F12BD180-A318-4B67-9DB3-EE4908530970}" dt="2024-10-17T13:41:58.731" v="1778" actId="14100"/>
        <pc:sldMkLst>
          <pc:docMk/>
          <pc:sldMk cId="3914572987" sldId="1051"/>
        </pc:sldMkLst>
        <pc:spChg chg="add del mod">
          <ac:chgData name="Rex Andersen" userId="cd852903-b170-4bda-8951-f7284bf48319" providerId="ADAL" clId="{F12BD180-A318-4B67-9DB3-EE4908530970}" dt="2024-10-17T13:41:33.981" v="1752" actId="478"/>
          <ac:spMkLst>
            <pc:docMk/>
            <pc:sldMk cId="3914572987" sldId="1051"/>
            <ac:spMk id="8" creationId="{E7D20049-3C3C-9F38-9CA1-5F4C6BBAC0F5}"/>
          </ac:spMkLst>
        </pc:spChg>
        <pc:spChg chg="add del mod">
          <ac:chgData name="Rex Andersen" userId="cd852903-b170-4bda-8951-f7284bf48319" providerId="ADAL" clId="{F12BD180-A318-4B67-9DB3-EE4908530970}" dt="2024-10-17T13:41:33.981" v="1752" actId="478"/>
          <ac:spMkLst>
            <pc:docMk/>
            <pc:sldMk cId="3914572987" sldId="1051"/>
            <ac:spMk id="9" creationId="{59EDE01A-4C38-2EA4-598F-E3AEFA76820D}"/>
          </ac:spMkLst>
        </pc:spChg>
        <pc:spChg chg="add mod">
          <ac:chgData name="Rex Andersen" userId="cd852903-b170-4bda-8951-f7284bf48319" providerId="ADAL" clId="{F12BD180-A318-4B67-9DB3-EE4908530970}" dt="2024-10-17T13:41:58.731" v="1778" actId="14100"/>
          <ac:spMkLst>
            <pc:docMk/>
            <pc:sldMk cId="3914572987" sldId="1051"/>
            <ac:spMk id="10" creationId="{38917035-A965-76EC-49B8-0F948DD8AEE0}"/>
          </ac:spMkLst>
        </pc:spChg>
        <pc:spChg chg="add del mod">
          <ac:chgData name="Rex Andersen" userId="cd852903-b170-4bda-8951-f7284bf48319" providerId="ADAL" clId="{F12BD180-A318-4B67-9DB3-EE4908530970}" dt="2024-10-17T13:41:44.250" v="1754" actId="478"/>
          <ac:spMkLst>
            <pc:docMk/>
            <pc:sldMk cId="3914572987" sldId="1051"/>
            <ac:spMk id="11" creationId="{8276CDBB-FEB3-8D5C-165F-577DD9BC86B0}"/>
          </ac:spMkLst>
        </pc:spChg>
        <pc:picChg chg="del">
          <ac:chgData name="Rex Andersen" userId="cd852903-b170-4bda-8951-f7284bf48319" providerId="ADAL" clId="{F12BD180-A318-4B67-9DB3-EE4908530970}" dt="2024-10-17T13:21:47.859" v="243" actId="478"/>
          <ac:picMkLst>
            <pc:docMk/>
            <pc:sldMk cId="3914572987" sldId="1051"/>
            <ac:picMk id="5" creationId="{45D33631-CDA3-BC50-957E-59256E5356A9}"/>
          </ac:picMkLst>
        </pc:picChg>
        <pc:picChg chg="add mod">
          <ac:chgData name="Rex Andersen" userId="cd852903-b170-4bda-8951-f7284bf48319" providerId="ADAL" clId="{F12BD180-A318-4B67-9DB3-EE4908530970}" dt="2024-10-17T13:22:02.240" v="248" actId="1076"/>
          <ac:picMkLst>
            <pc:docMk/>
            <pc:sldMk cId="3914572987" sldId="1051"/>
            <ac:picMk id="7" creationId="{5CC8B8BF-477F-C93A-C179-6970E15C3348}"/>
          </ac:picMkLst>
        </pc:picChg>
      </pc:sldChg>
      <pc:sldChg chg="delSp modSp mod">
        <pc:chgData name="Rex Andersen" userId="cd852903-b170-4bda-8951-f7284bf48319" providerId="ADAL" clId="{F12BD180-A318-4B67-9DB3-EE4908530970}" dt="2024-10-17T13:27:12.877" v="319" actId="14100"/>
        <pc:sldMkLst>
          <pc:docMk/>
          <pc:sldMk cId="2304029969" sldId="1052"/>
        </pc:sldMkLst>
        <pc:picChg chg="mod">
          <ac:chgData name="Rex Andersen" userId="cd852903-b170-4bda-8951-f7284bf48319" providerId="ADAL" clId="{F12BD180-A318-4B67-9DB3-EE4908530970}" dt="2024-10-17T13:27:12.877" v="319" actId="14100"/>
          <ac:picMkLst>
            <pc:docMk/>
            <pc:sldMk cId="2304029969" sldId="1052"/>
            <ac:picMk id="6" creationId="{AADA68C9-3DDE-CA1A-1D5E-82A6F556C1AB}"/>
          </ac:picMkLst>
        </pc:picChg>
        <pc:inkChg chg="del">
          <ac:chgData name="Rex Andersen" userId="cd852903-b170-4bda-8951-f7284bf48319" providerId="ADAL" clId="{F12BD180-A318-4B67-9DB3-EE4908530970}" dt="2024-10-17T13:27:04.119" v="318" actId="478"/>
          <ac:inkMkLst>
            <pc:docMk/>
            <pc:sldMk cId="2304029969" sldId="1052"/>
            <ac:inkMk id="7" creationId="{90F25E63-2FF4-8167-9C97-CE385FDD3EF7}"/>
          </ac:inkMkLst>
        </pc:inkChg>
      </pc:sldChg>
      <pc:sldChg chg="addSp delSp modSp mod">
        <pc:chgData name="Rex Andersen" userId="cd852903-b170-4bda-8951-f7284bf48319" providerId="ADAL" clId="{F12BD180-A318-4B67-9DB3-EE4908530970}" dt="2024-10-17T13:47:37.546" v="2512" actId="20577"/>
        <pc:sldMkLst>
          <pc:docMk/>
          <pc:sldMk cId="3644762278" sldId="1053"/>
        </pc:sldMkLst>
        <pc:spChg chg="add mod">
          <ac:chgData name="Rex Andersen" userId="cd852903-b170-4bda-8951-f7284bf48319" providerId="ADAL" clId="{F12BD180-A318-4B67-9DB3-EE4908530970}" dt="2024-10-17T13:43:20.848" v="1975" actId="1076"/>
          <ac:spMkLst>
            <pc:docMk/>
            <pc:sldMk cId="3644762278" sldId="1053"/>
            <ac:spMk id="9" creationId="{86328632-BA66-7459-B279-CDB5B1DBB129}"/>
          </ac:spMkLst>
        </pc:spChg>
        <pc:spChg chg="add mod">
          <ac:chgData name="Rex Andersen" userId="cd852903-b170-4bda-8951-f7284bf48319" providerId="ADAL" clId="{F12BD180-A318-4B67-9DB3-EE4908530970}" dt="2024-10-17T13:47:37.546" v="2512" actId="20577"/>
          <ac:spMkLst>
            <pc:docMk/>
            <pc:sldMk cId="3644762278" sldId="1053"/>
            <ac:spMk id="10" creationId="{5586F9AB-2E20-5BDB-DFBB-C5D81CC13630}"/>
          </ac:spMkLst>
        </pc:spChg>
        <pc:spChg chg="add mod">
          <ac:chgData name="Rex Andersen" userId="cd852903-b170-4bda-8951-f7284bf48319" providerId="ADAL" clId="{F12BD180-A318-4B67-9DB3-EE4908530970}" dt="2024-10-17T13:45:53.638" v="2252" actId="14100"/>
          <ac:spMkLst>
            <pc:docMk/>
            <pc:sldMk cId="3644762278" sldId="1053"/>
            <ac:spMk id="11" creationId="{A2F1C388-47CC-EC76-C8F7-1331F9AC1530}"/>
          </ac:spMkLst>
        </pc:spChg>
        <pc:picChg chg="del">
          <ac:chgData name="Rex Andersen" userId="cd852903-b170-4bda-8951-f7284bf48319" providerId="ADAL" clId="{F12BD180-A318-4B67-9DB3-EE4908530970}" dt="2024-10-17T13:22:08.532" v="249" actId="478"/>
          <ac:picMkLst>
            <pc:docMk/>
            <pc:sldMk cId="3644762278" sldId="1053"/>
            <ac:picMk id="5" creationId="{098EA6EB-C655-307F-EDEC-9344AA5BA5CD}"/>
          </ac:picMkLst>
        </pc:picChg>
        <pc:picChg chg="add mod">
          <ac:chgData name="Rex Andersen" userId="cd852903-b170-4bda-8951-f7284bf48319" providerId="ADAL" clId="{F12BD180-A318-4B67-9DB3-EE4908530970}" dt="2024-10-17T13:22:40.706" v="256" actId="1076"/>
          <ac:picMkLst>
            <pc:docMk/>
            <pc:sldMk cId="3644762278" sldId="1053"/>
            <ac:picMk id="8" creationId="{3C039C49-3800-B353-1DB6-68CBB35CD52F}"/>
          </ac:picMkLst>
        </pc:picChg>
        <pc:inkChg chg="del">
          <ac:chgData name="Rex Andersen" userId="cd852903-b170-4bda-8951-f7284bf48319" providerId="ADAL" clId="{F12BD180-A318-4B67-9DB3-EE4908530970}" dt="2024-10-17T13:22:10.696" v="250" actId="478"/>
          <ac:inkMkLst>
            <pc:docMk/>
            <pc:sldMk cId="3644762278" sldId="1053"/>
            <ac:inkMk id="6" creationId="{E158C511-7C9F-983B-1422-22C4B4E0CBC1}"/>
          </ac:inkMkLst>
        </pc:inkChg>
      </pc:sldChg>
      <pc:sldChg chg="addSp delSp modSp mod">
        <pc:chgData name="Rex Andersen" userId="cd852903-b170-4bda-8951-f7284bf48319" providerId="ADAL" clId="{F12BD180-A318-4B67-9DB3-EE4908530970}" dt="2024-10-17T13:52:02.028" v="2897" actId="14100"/>
        <pc:sldMkLst>
          <pc:docMk/>
          <pc:sldMk cId="3658206430" sldId="1055"/>
        </pc:sldMkLst>
        <pc:spChg chg="add mod">
          <ac:chgData name="Rex Andersen" userId="cd852903-b170-4bda-8951-f7284bf48319" providerId="ADAL" clId="{F12BD180-A318-4B67-9DB3-EE4908530970}" dt="2024-10-17T13:49:14.202" v="2667" actId="20577"/>
          <ac:spMkLst>
            <pc:docMk/>
            <pc:sldMk cId="3658206430" sldId="1055"/>
            <ac:spMk id="9" creationId="{3B0BB6B6-0B3B-5398-2FB9-933425E3764A}"/>
          </ac:spMkLst>
        </pc:spChg>
        <pc:spChg chg="add mod">
          <ac:chgData name="Rex Andersen" userId="cd852903-b170-4bda-8951-f7284bf48319" providerId="ADAL" clId="{F12BD180-A318-4B67-9DB3-EE4908530970}" dt="2024-10-17T13:51:27.571" v="2883" actId="14100"/>
          <ac:spMkLst>
            <pc:docMk/>
            <pc:sldMk cId="3658206430" sldId="1055"/>
            <ac:spMk id="10" creationId="{8DBFA709-EA1F-0212-20C5-0B8477AFD805}"/>
          </ac:spMkLst>
        </pc:spChg>
        <pc:spChg chg="add del mod">
          <ac:chgData name="Rex Andersen" userId="cd852903-b170-4bda-8951-f7284bf48319" providerId="ADAL" clId="{F12BD180-A318-4B67-9DB3-EE4908530970}" dt="2024-10-17T13:50:26.591" v="2763" actId="478"/>
          <ac:spMkLst>
            <pc:docMk/>
            <pc:sldMk cId="3658206430" sldId="1055"/>
            <ac:spMk id="11" creationId="{B4A6FEC3-6115-E6E8-8A3C-EA3A71000305}"/>
          </ac:spMkLst>
        </pc:spChg>
        <pc:spChg chg="add mod">
          <ac:chgData name="Rex Andersen" userId="cd852903-b170-4bda-8951-f7284bf48319" providerId="ADAL" clId="{F12BD180-A318-4B67-9DB3-EE4908530970}" dt="2024-10-17T13:52:02.028" v="2897" actId="14100"/>
          <ac:spMkLst>
            <pc:docMk/>
            <pc:sldMk cId="3658206430" sldId="1055"/>
            <ac:spMk id="12" creationId="{D2BFAE78-968A-9041-E006-BFCCFB40188B}"/>
          </ac:spMkLst>
        </pc:spChg>
        <pc:picChg chg="del">
          <ac:chgData name="Rex Andersen" userId="cd852903-b170-4bda-8951-f7284bf48319" providerId="ADAL" clId="{F12BD180-A318-4B67-9DB3-EE4908530970}" dt="2024-10-17T13:23:19.572" v="267" actId="478"/>
          <ac:picMkLst>
            <pc:docMk/>
            <pc:sldMk cId="3658206430" sldId="1055"/>
            <ac:picMk id="5" creationId="{0BA48F5C-04AA-FC18-6823-787133FC4655}"/>
          </ac:picMkLst>
        </pc:picChg>
        <pc:picChg chg="add mod">
          <ac:chgData name="Rex Andersen" userId="cd852903-b170-4bda-8951-f7284bf48319" providerId="ADAL" clId="{F12BD180-A318-4B67-9DB3-EE4908530970}" dt="2024-10-17T13:23:37.999" v="275" actId="1076"/>
          <ac:picMkLst>
            <pc:docMk/>
            <pc:sldMk cId="3658206430" sldId="1055"/>
            <ac:picMk id="8" creationId="{FE68E1FD-AD5B-24E9-639A-49B630A079E1}"/>
          </ac:picMkLst>
        </pc:picChg>
        <pc:inkChg chg="del">
          <ac:chgData name="Rex Andersen" userId="cd852903-b170-4bda-8951-f7284bf48319" providerId="ADAL" clId="{F12BD180-A318-4B67-9DB3-EE4908530970}" dt="2024-10-17T13:23:20.630" v="268" actId="478"/>
          <ac:inkMkLst>
            <pc:docMk/>
            <pc:sldMk cId="3658206430" sldId="1055"/>
            <ac:inkMk id="6" creationId="{9ABC9CDC-EF52-2FBB-BF71-19F4213E7CC6}"/>
          </ac:inkMkLst>
        </pc:inkChg>
      </pc:sldChg>
      <pc:sldChg chg="addSp delSp modSp mod">
        <pc:chgData name="Rex Andersen" userId="cd852903-b170-4bda-8951-f7284bf48319" providerId="ADAL" clId="{F12BD180-A318-4B67-9DB3-EE4908530970}" dt="2024-10-17T13:54:23.176" v="3099" actId="20577"/>
        <pc:sldMkLst>
          <pc:docMk/>
          <pc:sldMk cId="520126178" sldId="1056"/>
        </pc:sldMkLst>
        <pc:spChg chg="add mod">
          <ac:chgData name="Rex Andersen" userId="cd852903-b170-4bda-8951-f7284bf48319" providerId="ADAL" clId="{F12BD180-A318-4B67-9DB3-EE4908530970}" dt="2024-10-17T13:54:23.176" v="3099" actId="20577"/>
          <ac:spMkLst>
            <pc:docMk/>
            <pc:sldMk cId="520126178" sldId="1056"/>
            <ac:spMk id="9" creationId="{EAEA35CC-A098-2941-226A-0A35DDFD7E65}"/>
          </ac:spMkLst>
        </pc:spChg>
        <pc:picChg chg="add del">
          <ac:chgData name="Rex Andersen" userId="cd852903-b170-4bda-8951-f7284bf48319" providerId="ADAL" clId="{F12BD180-A318-4B67-9DB3-EE4908530970}" dt="2024-10-17T13:23:52.870" v="280" actId="478"/>
          <ac:picMkLst>
            <pc:docMk/>
            <pc:sldMk cId="520126178" sldId="1056"/>
            <ac:picMk id="5" creationId="{738F9CAB-0C64-8835-770E-00C8CA7A9156}"/>
          </ac:picMkLst>
        </pc:picChg>
        <pc:picChg chg="add mod">
          <ac:chgData name="Rex Andersen" userId="cd852903-b170-4bda-8951-f7284bf48319" providerId="ADAL" clId="{F12BD180-A318-4B67-9DB3-EE4908530970}" dt="2024-10-17T13:24:12.155" v="286" actId="1076"/>
          <ac:picMkLst>
            <pc:docMk/>
            <pc:sldMk cId="520126178" sldId="1056"/>
            <ac:picMk id="8" creationId="{87474AED-0E30-5EB6-1A29-1EADF2C8F9A0}"/>
          </ac:picMkLst>
        </pc:picChg>
        <pc:inkChg chg="add del">
          <ac:chgData name="Rex Andersen" userId="cd852903-b170-4bda-8951-f7284bf48319" providerId="ADAL" clId="{F12BD180-A318-4B67-9DB3-EE4908530970}" dt="2024-10-17T13:23:54.693" v="281" actId="478"/>
          <ac:inkMkLst>
            <pc:docMk/>
            <pc:sldMk cId="520126178" sldId="1056"/>
            <ac:inkMk id="6" creationId="{E18AD11F-CC20-E52F-495F-FA77772399DF}"/>
          </ac:inkMkLst>
        </pc:inkChg>
      </pc:sldChg>
      <pc:sldChg chg="addSp delSp modSp mod">
        <pc:chgData name="Rex Andersen" userId="cd852903-b170-4bda-8951-f7284bf48319" providerId="ADAL" clId="{F12BD180-A318-4B67-9DB3-EE4908530970}" dt="2024-10-17T13:48:15.902" v="2588" actId="14100"/>
        <pc:sldMkLst>
          <pc:docMk/>
          <pc:sldMk cId="2522731606" sldId="1637"/>
        </pc:sldMkLst>
        <pc:spChg chg="add mod">
          <ac:chgData name="Rex Andersen" userId="cd852903-b170-4bda-8951-f7284bf48319" providerId="ADAL" clId="{F12BD180-A318-4B67-9DB3-EE4908530970}" dt="2024-10-17T13:48:15.902" v="2588" actId="14100"/>
          <ac:spMkLst>
            <pc:docMk/>
            <pc:sldMk cId="2522731606" sldId="1637"/>
            <ac:spMk id="9" creationId="{D8180CBE-F1F6-7F08-9647-C7D85A173294}"/>
          </ac:spMkLst>
        </pc:spChg>
        <pc:spChg chg="add mod">
          <ac:chgData name="Rex Andersen" userId="cd852903-b170-4bda-8951-f7284bf48319" providerId="ADAL" clId="{F12BD180-A318-4B67-9DB3-EE4908530970}" dt="2024-10-17T13:46:56.189" v="2386" actId="14100"/>
          <ac:spMkLst>
            <pc:docMk/>
            <pc:sldMk cId="2522731606" sldId="1637"/>
            <ac:spMk id="10" creationId="{D0288E85-E013-2F90-3B1F-EFF236A23C35}"/>
          </ac:spMkLst>
        </pc:spChg>
        <pc:graphicFrameChg chg="del">
          <ac:chgData name="Rex Andersen" userId="cd852903-b170-4bda-8951-f7284bf48319" providerId="ADAL" clId="{F12BD180-A318-4B67-9DB3-EE4908530970}" dt="2024-10-17T13:22:50.024" v="257" actId="478"/>
          <ac:graphicFrameMkLst>
            <pc:docMk/>
            <pc:sldMk cId="2522731606" sldId="1637"/>
            <ac:graphicFrameMk id="5" creationId="{E584F402-090D-94FB-770B-42B605CFA604}"/>
          </ac:graphicFrameMkLst>
        </pc:graphicFrameChg>
        <pc:picChg chg="add mod">
          <ac:chgData name="Rex Andersen" userId="cd852903-b170-4bda-8951-f7284bf48319" providerId="ADAL" clId="{F12BD180-A318-4B67-9DB3-EE4908530970}" dt="2024-10-17T13:23:13.903" v="266" actId="14100"/>
          <ac:picMkLst>
            <pc:docMk/>
            <pc:sldMk cId="2522731606" sldId="1637"/>
            <ac:picMk id="8" creationId="{A48A4CF0-47F2-83BF-9A26-20B6BDDC089A}"/>
          </ac:picMkLst>
        </pc:picChg>
        <pc:inkChg chg="del">
          <ac:chgData name="Rex Andersen" userId="cd852903-b170-4bda-8951-f7284bf48319" providerId="ADAL" clId="{F12BD180-A318-4B67-9DB3-EE4908530970}" dt="2024-10-17T13:22:51.784" v="258" actId="478"/>
          <ac:inkMkLst>
            <pc:docMk/>
            <pc:sldMk cId="2522731606" sldId="1637"/>
            <ac:inkMk id="6" creationId="{FC14B99C-7A5B-7EF1-F597-FE11E02AB019}"/>
          </ac:inkMkLst>
        </pc:inkChg>
      </pc:sldChg>
      <pc:sldChg chg="new del">
        <pc:chgData name="Rex Andersen" userId="cd852903-b170-4bda-8951-f7284bf48319" providerId="ADAL" clId="{F12BD180-A318-4B67-9DB3-EE4908530970}" dt="2024-10-17T12:55:41.979" v="122" actId="47"/>
        <pc:sldMkLst>
          <pc:docMk/>
          <pc:sldMk cId="253866499" sldId="1669"/>
        </pc:sldMkLst>
      </pc:sldChg>
      <pc:sldChg chg="addSp delSp modSp add mod">
        <pc:chgData name="Rex Andersen" userId="cd852903-b170-4bda-8951-f7284bf48319" providerId="ADAL" clId="{F12BD180-A318-4B67-9DB3-EE4908530970}" dt="2024-10-17T12:56:07.390" v="131" actId="14100"/>
        <pc:sldMkLst>
          <pc:docMk/>
          <pc:sldMk cId="3024215679" sldId="1669"/>
        </pc:sldMkLst>
        <pc:picChg chg="del">
          <ac:chgData name="Rex Andersen" userId="cd852903-b170-4bda-8951-f7284bf48319" providerId="ADAL" clId="{F12BD180-A318-4B67-9DB3-EE4908530970}" dt="2024-10-17T12:55:50.939" v="125" actId="478"/>
          <ac:picMkLst>
            <pc:docMk/>
            <pc:sldMk cId="3024215679" sldId="1669"/>
            <ac:picMk id="7" creationId="{81A2FEA1-A1CB-CC7B-D8D2-9F9DEE83DC69}"/>
          </ac:picMkLst>
        </pc:picChg>
        <pc:picChg chg="add mod">
          <ac:chgData name="Rex Andersen" userId="cd852903-b170-4bda-8951-f7284bf48319" providerId="ADAL" clId="{F12BD180-A318-4B67-9DB3-EE4908530970}" dt="2024-10-17T12:56:07.390" v="131" actId="14100"/>
          <ac:picMkLst>
            <pc:docMk/>
            <pc:sldMk cId="3024215679" sldId="1669"/>
            <ac:picMk id="24" creationId="{235856C6-93E3-13FA-784F-6801E71A67A7}"/>
          </ac:picMkLst>
        </pc:picChg>
        <pc:picChg chg="del">
          <ac:chgData name="Rex Andersen" userId="cd852903-b170-4bda-8951-f7284bf48319" providerId="ADAL" clId="{F12BD180-A318-4B67-9DB3-EE4908530970}" dt="2024-10-17T12:55:49.660" v="124" actId="478"/>
          <ac:picMkLst>
            <pc:docMk/>
            <pc:sldMk cId="3024215679" sldId="1669"/>
            <ac:picMk id="28" creationId="{2B9723A1-8DCF-8050-EB19-DD6038F82166}"/>
          </ac:picMkLst>
        </pc:picChg>
      </pc:sldChg>
      <pc:sldChg chg="addSp delSp modSp add mod">
        <pc:chgData name="Rex Andersen" userId="cd852903-b170-4bda-8951-f7284bf48319" providerId="ADAL" clId="{F12BD180-A318-4B67-9DB3-EE4908530970}" dt="2024-10-17T13:54:47.245" v="3101" actId="14100"/>
        <pc:sldMkLst>
          <pc:docMk/>
          <pc:sldMk cId="1955406756" sldId="1670"/>
        </pc:sldMkLst>
        <pc:spChg chg="add mod">
          <ac:chgData name="Rex Andersen" userId="cd852903-b170-4bda-8951-f7284bf48319" providerId="ADAL" clId="{F12BD180-A318-4B67-9DB3-EE4908530970}" dt="2024-10-17T13:54:47.245" v="3101" actId="14100"/>
          <ac:spMkLst>
            <pc:docMk/>
            <pc:sldMk cId="1955406756" sldId="1670"/>
            <ac:spMk id="7" creationId="{EC753A03-994A-CB08-83CA-5AF6208F8D67}"/>
          </ac:spMkLst>
        </pc:spChg>
        <pc:picChg chg="add mod">
          <ac:chgData name="Rex Andersen" userId="cd852903-b170-4bda-8951-f7284bf48319" providerId="ADAL" clId="{F12BD180-A318-4B67-9DB3-EE4908530970}" dt="2024-10-17T13:25:10.420" v="294" actId="14100"/>
          <ac:picMkLst>
            <pc:docMk/>
            <pc:sldMk cId="1955406756" sldId="1670"/>
            <ac:picMk id="6" creationId="{436B644D-6B1C-973A-FE03-F55D8EA8F9A3}"/>
          </ac:picMkLst>
        </pc:picChg>
        <pc:picChg chg="del">
          <ac:chgData name="Rex Andersen" userId="cd852903-b170-4bda-8951-f7284bf48319" providerId="ADAL" clId="{F12BD180-A318-4B67-9DB3-EE4908530970}" dt="2024-10-17T13:24:47.238" v="288" actId="478"/>
          <ac:picMkLst>
            <pc:docMk/>
            <pc:sldMk cId="1955406756" sldId="1670"/>
            <ac:picMk id="8" creationId="{87474AED-0E30-5EB6-1A29-1EADF2C8F9A0}"/>
          </ac:picMkLst>
        </pc:picChg>
      </pc:sldChg>
    </pc:docChg>
  </pc:docChgLst>
  <pc:docChgLst>
    <pc:chgData name="Tommy Petersen" userId="a20332bc-693f-4491-a6ca-cd4d09cd29f5" providerId="ADAL" clId="{C3F7AB0D-F4D1-4A6E-BE98-AC0D11CF5B1D}"/>
    <pc:docChg chg="modSld">
      <pc:chgData name="Tommy Petersen" userId="a20332bc-693f-4491-a6ca-cd4d09cd29f5" providerId="ADAL" clId="{C3F7AB0D-F4D1-4A6E-BE98-AC0D11CF5B1D}" dt="2024-11-04T08:53:31.080" v="44" actId="20577"/>
      <pc:docMkLst>
        <pc:docMk/>
      </pc:docMkLst>
      <pc:sldChg chg="addSp modSp mod modAnim">
        <pc:chgData name="Tommy Petersen" userId="a20332bc-693f-4491-a6ca-cd4d09cd29f5" providerId="ADAL" clId="{C3F7AB0D-F4D1-4A6E-BE98-AC0D11CF5B1D}" dt="2024-10-24T06:17:07.392" v="17"/>
        <pc:sldMkLst>
          <pc:docMk/>
          <pc:sldMk cId="0" sldId="295"/>
        </pc:sldMkLst>
        <pc:spChg chg="mod">
          <ac:chgData name="Tommy Petersen" userId="a20332bc-693f-4491-a6ca-cd4d09cd29f5" providerId="ADAL" clId="{C3F7AB0D-F4D1-4A6E-BE98-AC0D11CF5B1D}" dt="2024-10-24T06:15:22.067" v="4" actId="1076"/>
          <ac:spMkLst>
            <pc:docMk/>
            <pc:sldMk cId="0" sldId="295"/>
            <ac:spMk id="3" creationId="{00000000-0000-0000-0000-000000000000}"/>
          </ac:spMkLst>
        </pc:spChg>
        <pc:spChg chg="mod">
          <ac:chgData name="Tommy Petersen" userId="a20332bc-693f-4491-a6ca-cd4d09cd29f5" providerId="ADAL" clId="{C3F7AB0D-F4D1-4A6E-BE98-AC0D11CF5B1D}" dt="2024-10-24T06:15:18.187" v="3" actId="1076"/>
          <ac:spMkLst>
            <pc:docMk/>
            <pc:sldMk cId="0" sldId="295"/>
            <ac:spMk id="6" creationId="{E2FEF4C2-3EAC-981A-F227-765922725F85}"/>
          </ac:spMkLst>
        </pc:spChg>
        <pc:picChg chg="mod">
          <ac:chgData name="Tommy Petersen" userId="a20332bc-693f-4491-a6ca-cd4d09cd29f5" providerId="ADAL" clId="{C3F7AB0D-F4D1-4A6E-BE98-AC0D11CF5B1D}" dt="2024-10-24T06:16:42.857" v="10" actId="1076"/>
          <ac:picMkLst>
            <pc:docMk/>
            <pc:sldMk cId="0" sldId="295"/>
            <ac:picMk id="4" creationId="{00000000-0000-0000-0000-000000000000}"/>
          </ac:picMkLst>
        </pc:picChg>
        <pc:picChg chg="add mod">
          <ac:chgData name="Tommy Petersen" userId="a20332bc-693f-4491-a6ca-cd4d09cd29f5" providerId="ADAL" clId="{C3F7AB0D-F4D1-4A6E-BE98-AC0D11CF5B1D}" dt="2024-10-24T06:17:02.050" v="16" actId="1076"/>
          <ac:picMkLst>
            <pc:docMk/>
            <pc:sldMk cId="0" sldId="295"/>
            <ac:picMk id="7" creationId="{F47FF5ED-51E6-2259-DFAA-F435CDA57B36}"/>
          </ac:picMkLst>
        </pc:picChg>
      </pc:sldChg>
      <pc:sldChg chg="addSp modSp mod modAnim">
        <pc:chgData name="Tommy Petersen" userId="a20332bc-693f-4491-a6ca-cd4d09cd29f5" providerId="ADAL" clId="{C3F7AB0D-F4D1-4A6E-BE98-AC0D11CF5B1D}" dt="2024-10-24T06:19:50.103" v="22"/>
        <pc:sldMkLst>
          <pc:docMk/>
          <pc:sldMk cId="2790173227" sldId="1041"/>
        </pc:sldMkLst>
        <pc:picChg chg="add mod">
          <ac:chgData name="Tommy Petersen" userId="a20332bc-693f-4491-a6ca-cd4d09cd29f5" providerId="ADAL" clId="{C3F7AB0D-F4D1-4A6E-BE98-AC0D11CF5B1D}" dt="2024-10-24T06:19:24.700" v="19" actId="1076"/>
          <ac:picMkLst>
            <pc:docMk/>
            <pc:sldMk cId="2790173227" sldId="1041"/>
            <ac:picMk id="6" creationId="{D981F952-BF3F-9F28-4D3A-FF154205BD55}"/>
          </ac:picMkLst>
        </pc:picChg>
        <pc:picChg chg="add mod">
          <ac:chgData name="Tommy Petersen" userId="a20332bc-693f-4491-a6ca-cd4d09cd29f5" providerId="ADAL" clId="{C3F7AB0D-F4D1-4A6E-BE98-AC0D11CF5B1D}" dt="2024-10-24T06:19:36.708" v="21" actId="1076"/>
          <ac:picMkLst>
            <pc:docMk/>
            <pc:sldMk cId="2790173227" sldId="1041"/>
            <ac:picMk id="7" creationId="{03CECEA5-780B-105F-2F11-0332E46C28A4}"/>
          </ac:picMkLst>
        </pc:picChg>
      </pc:sldChg>
      <pc:sldChg chg="modSp mod">
        <pc:chgData name="Tommy Petersen" userId="a20332bc-693f-4491-a6ca-cd4d09cd29f5" providerId="ADAL" clId="{C3F7AB0D-F4D1-4A6E-BE98-AC0D11CF5B1D}" dt="2024-10-24T06:21:11.857" v="26" actId="208"/>
        <pc:sldMkLst>
          <pc:docMk/>
          <pc:sldMk cId="3757544099" sldId="1043"/>
        </pc:sldMkLst>
        <pc:spChg chg="mod">
          <ac:chgData name="Tommy Petersen" userId="a20332bc-693f-4491-a6ca-cd4d09cd29f5" providerId="ADAL" clId="{C3F7AB0D-F4D1-4A6E-BE98-AC0D11CF5B1D}" dt="2024-10-24T06:21:06.003" v="25" actId="208"/>
          <ac:spMkLst>
            <pc:docMk/>
            <pc:sldMk cId="3757544099" sldId="1043"/>
            <ac:spMk id="28" creationId="{69138E0E-91A7-B96C-8DC8-34C4B51931B7}"/>
          </ac:spMkLst>
        </pc:spChg>
        <pc:spChg chg="mod">
          <ac:chgData name="Tommy Petersen" userId="a20332bc-693f-4491-a6ca-cd4d09cd29f5" providerId="ADAL" clId="{C3F7AB0D-F4D1-4A6E-BE98-AC0D11CF5B1D}" dt="2024-10-24T06:21:11.857" v="26" actId="208"/>
          <ac:spMkLst>
            <pc:docMk/>
            <pc:sldMk cId="3757544099" sldId="1043"/>
            <ac:spMk id="30" creationId="{D30B8010-D5DA-C6D9-D514-805700EB01D5}"/>
          </ac:spMkLst>
        </pc:spChg>
      </pc:sldChg>
      <pc:sldChg chg="modSp mod">
        <pc:chgData name="Tommy Petersen" userId="a20332bc-693f-4491-a6ca-cd4d09cd29f5" providerId="ADAL" clId="{C3F7AB0D-F4D1-4A6E-BE98-AC0D11CF5B1D}" dt="2024-10-24T06:22:04.610" v="30" actId="208"/>
        <pc:sldMkLst>
          <pc:docMk/>
          <pc:sldMk cId="2013549949" sldId="1044"/>
        </pc:sldMkLst>
        <pc:spChg chg="mod">
          <ac:chgData name="Tommy Petersen" userId="a20332bc-693f-4491-a6ca-cd4d09cd29f5" providerId="ADAL" clId="{C3F7AB0D-F4D1-4A6E-BE98-AC0D11CF5B1D}" dt="2024-10-24T06:21:32.857" v="27" actId="208"/>
          <ac:spMkLst>
            <pc:docMk/>
            <pc:sldMk cId="2013549949" sldId="1044"/>
            <ac:spMk id="32" creationId="{CC78C8A1-1BC1-74CC-B5C2-B29E4473A4A9}"/>
          </ac:spMkLst>
        </pc:spChg>
        <pc:spChg chg="mod">
          <ac:chgData name="Tommy Petersen" userId="a20332bc-693f-4491-a6ca-cd4d09cd29f5" providerId="ADAL" clId="{C3F7AB0D-F4D1-4A6E-BE98-AC0D11CF5B1D}" dt="2024-10-24T06:22:04.610" v="30" actId="208"/>
          <ac:spMkLst>
            <pc:docMk/>
            <pc:sldMk cId="2013549949" sldId="1044"/>
            <ac:spMk id="39" creationId="{2D79B4B2-4D63-C232-FAAA-063B054CAFD4}"/>
          </ac:spMkLst>
        </pc:spChg>
        <pc:spChg chg="mod">
          <ac:chgData name="Tommy Petersen" userId="a20332bc-693f-4491-a6ca-cd4d09cd29f5" providerId="ADAL" clId="{C3F7AB0D-F4D1-4A6E-BE98-AC0D11CF5B1D}" dt="2024-10-24T06:21:46.709" v="28" actId="208"/>
          <ac:spMkLst>
            <pc:docMk/>
            <pc:sldMk cId="2013549949" sldId="1044"/>
            <ac:spMk id="40" creationId="{11AF39B2-792A-156E-3314-0CF944888DFE}"/>
          </ac:spMkLst>
        </pc:spChg>
        <pc:spChg chg="mod">
          <ac:chgData name="Tommy Petersen" userId="a20332bc-693f-4491-a6ca-cd4d09cd29f5" providerId="ADAL" clId="{C3F7AB0D-F4D1-4A6E-BE98-AC0D11CF5B1D}" dt="2024-10-24T06:21:53.063" v="29" actId="208"/>
          <ac:spMkLst>
            <pc:docMk/>
            <pc:sldMk cId="2013549949" sldId="1044"/>
            <ac:spMk id="41" creationId="{7A3A7CB0-A801-877D-5D53-B8175EBB1A66}"/>
          </ac:spMkLst>
        </pc:spChg>
      </pc:sldChg>
      <pc:sldChg chg="modSp mod">
        <pc:chgData name="Tommy Petersen" userId="a20332bc-693f-4491-a6ca-cd4d09cd29f5" providerId="ADAL" clId="{C3F7AB0D-F4D1-4A6E-BE98-AC0D11CF5B1D}" dt="2024-10-24T06:22:28.442" v="34" actId="208"/>
        <pc:sldMkLst>
          <pc:docMk/>
          <pc:sldMk cId="2052692276" sldId="1045"/>
        </pc:sldMkLst>
        <pc:spChg chg="mod">
          <ac:chgData name="Tommy Petersen" userId="a20332bc-693f-4491-a6ca-cd4d09cd29f5" providerId="ADAL" clId="{C3F7AB0D-F4D1-4A6E-BE98-AC0D11CF5B1D}" dt="2024-10-24T06:22:14.459" v="31" actId="208"/>
          <ac:spMkLst>
            <pc:docMk/>
            <pc:sldMk cId="2052692276" sldId="1045"/>
            <ac:spMk id="27" creationId="{6450421A-818B-0519-E73E-4E5ADE0135EC}"/>
          </ac:spMkLst>
        </pc:spChg>
        <pc:spChg chg="mod">
          <ac:chgData name="Tommy Petersen" userId="a20332bc-693f-4491-a6ca-cd4d09cd29f5" providerId="ADAL" clId="{C3F7AB0D-F4D1-4A6E-BE98-AC0D11CF5B1D}" dt="2024-10-24T06:22:18.593" v="32" actId="208"/>
          <ac:spMkLst>
            <pc:docMk/>
            <pc:sldMk cId="2052692276" sldId="1045"/>
            <ac:spMk id="28" creationId="{BD9DF8DB-7009-C9F1-35ED-01FEA5E2070A}"/>
          </ac:spMkLst>
        </pc:spChg>
        <pc:spChg chg="mod">
          <ac:chgData name="Tommy Petersen" userId="a20332bc-693f-4491-a6ca-cd4d09cd29f5" providerId="ADAL" clId="{C3F7AB0D-F4D1-4A6E-BE98-AC0D11CF5B1D}" dt="2024-10-24T06:22:23.811" v="33" actId="208"/>
          <ac:spMkLst>
            <pc:docMk/>
            <pc:sldMk cId="2052692276" sldId="1045"/>
            <ac:spMk id="31" creationId="{9E2BAC43-86B5-48FD-DA5C-18D8B50710BC}"/>
          </ac:spMkLst>
        </pc:spChg>
        <pc:spChg chg="mod">
          <ac:chgData name="Tommy Petersen" userId="a20332bc-693f-4491-a6ca-cd4d09cd29f5" providerId="ADAL" clId="{C3F7AB0D-F4D1-4A6E-BE98-AC0D11CF5B1D}" dt="2024-10-24T06:22:28.442" v="34" actId="208"/>
          <ac:spMkLst>
            <pc:docMk/>
            <pc:sldMk cId="2052692276" sldId="1045"/>
            <ac:spMk id="32" creationId="{F488C0D3-CC53-8A06-FFA9-459105990D39}"/>
          </ac:spMkLst>
        </pc:spChg>
      </pc:sldChg>
      <pc:sldChg chg="modSp mod">
        <pc:chgData name="Tommy Petersen" userId="a20332bc-693f-4491-a6ca-cd4d09cd29f5" providerId="ADAL" clId="{C3F7AB0D-F4D1-4A6E-BE98-AC0D11CF5B1D}" dt="2024-10-24T06:22:58.888" v="38" actId="208"/>
        <pc:sldMkLst>
          <pc:docMk/>
          <pc:sldMk cId="3641700612" sldId="1046"/>
        </pc:sldMkLst>
        <pc:spChg chg="mod">
          <ac:chgData name="Tommy Petersen" userId="a20332bc-693f-4491-a6ca-cd4d09cd29f5" providerId="ADAL" clId="{C3F7AB0D-F4D1-4A6E-BE98-AC0D11CF5B1D}" dt="2024-10-24T06:22:44.345" v="35" actId="208"/>
          <ac:spMkLst>
            <pc:docMk/>
            <pc:sldMk cId="3641700612" sldId="1046"/>
            <ac:spMk id="30" creationId="{C5B19DD5-04AE-3F89-B545-C0516DF32F28}"/>
          </ac:spMkLst>
        </pc:spChg>
        <pc:spChg chg="mod">
          <ac:chgData name="Tommy Petersen" userId="a20332bc-693f-4491-a6ca-cd4d09cd29f5" providerId="ADAL" clId="{C3F7AB0D-F4D1-4A6E-BE98-AC0D11CF5B1D}" dt="2024-10-24T06:22:49.294" v="36" actId="208"/>
          <ac:spMkLst>
            <pc:docMk/>
            <pc:sldMk cId="3641700612" sldId="1046"/>
            <ac:spMk id="31" creationId="{5BC515EF-3AF3-63AF-7477-2F1BCE92BD4E}"/>
          </ac:spMkLst>
        </pc:spChg>
        <pc:spChg chg="mod">
          <ac:chgData name="Tommy Petersen" userId="a20332bc-693f-4491-a6ca-cd4d09cd29f5" providerId="ADAL" clId="{C3F7AB0D-F4D1-4A6E-BE98-AC0D11CF5B1D}" dt="2024-10-24T06:22:53.640" v="37" actId="208"/>
          <ac:spMkLst>
            <pc:docMk/>
            <pc:sldMk cId="3641700612" sldId="1046"/>
            <ac:spMk id="32" creationId="{667307A0-DDA4-992A-F4FD-0D19F0B31E96}"/>
          </ac:spMkLst>
        </pc:spChg>
        <pc:spChg chg="mod">
          <ac:chgData name="Tommy Petersen" userId="a20332bc-693f-4491-a6ca-cd4d09cd29f5" providerId="ADAL" clId="{C3F7AB0D-F4D1-4A6E-BE98-AC0D11CF5B1D}" dt="2024-10-24T06:22:58.888" v="38" actId="208"/>
          <ac:spMkLst>
            <pc:docMk/>
            <pc:sldMk cId="3641700612" sldId="1046"/>
            <ac:spMk id="34" creationId="{D5F4EACC-D241-42BE-1893-E31FBDD48220}"/>
          </ac:spMkLst>
        </pc:spChg>
      </pc:sldChg>
      <pc:sldChg chg="modSp mod">
        <pc:chgData name="Tommy Petersen" userId="a20332bc-693f-4491-a6ca-cd4d09cd29f5" providerId="ADAL" clId="{C3F7AB0D-F4D1-4A6E-BE98-AC0D11CF5B1D}" dt="2024-11-04T08:53:31.080" v="44" actId="20577"/>
        <pc:sldMkLst>
          <pc:docMk/>
          <pc:sldMk cId="2316427160" sldId="1667"/>
        </pc:sldMkLst>
        <pc:spChg chg="mod">
          <ac:chgData name="Tommy Petersen" userId="a20332bc-693f-4491-a6ca-cd4d09cd29f5" providerId="ADAL" clId="{C3F7AB0D-F4D1-4A6E-BE98-AC0D11CF5B1D}" dt="2024-11-04T08:53:31.080" v="44" actId="20577"/>
          <ac:spMkLst>
            <pc:docMk/>
            <pc:sldMk cId="2316427160" sldId="1667"/>
            <ac:spMk id="3" creationId="{CDD85CC7-5664-3E71-11C9-3F544BA7B766}"/>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10-01T08:51:59.137"/>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04T12:13:50.79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0,'158'13,"-10"0,158-14,310 17,-290-4,5 2,-96-6,-161-9,0 4,74 12,-41 1,1-4,146-3,-188-7,110 19,-1 0,437-14,-357-9,-230 0,0-1,0-1,0-1,-1-1,31-13,-28 10,-1 1,1 1,1 1,30-2,129-11,-166 16</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04T12:14:02.51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9036 133,'-4743'0,"4307"13,12 0,144-11,-442-6,407-21,-42-2,142 15,-22 0,-977 12,1210 0,1 0,-1 0,0-1,1 1,-1-1,0 0,1 0,-1-1,1 1,0-1,-1 1,1-1,0 0,0 0,0-1,0 1,0-1,1 1,-1-1,1 0,0 0,0 0,0 0,0 0,0-1,-1-3,-9-19</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10-01T08:51:59.137"/>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13T07:01:40.62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0,'178'11,"-44"-1,105-3,317 22,-171 10,160 20,-436-49,193-8,-145-5,-65 4,100 15,-50-5,211-8,-177-6,-4 5,170-5,-309-1,61-17,-60 13,52-7,151 8,-63 5,-143-1,1-2,48-13,-48 10,65-9,147 16,-8 0,-136-12,-66 7,59-2,261 9,-330-1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13T07:01:46.05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58,'6'-3,"0"0,0 0,0 0,0 0,0 1,0 0,1 1,-1-1,0 1,1 1,-1-1,1 1,8 0,1 0,572-6,-317 9,20-3,1140 16,120-2,-967-17,171 20,409-4,-724-16,-34 6,439-6,-566-10,131-2,34 0,227 1,-412 17,-77-1,202-5,-211-9,102-4,1521 14,-873 5,645-3,-1401 14,-29 0,27 0,37 0,52-17,206 6,-320 10,46 1,-43-16,95 4,-133 11,-53-6,55 0,605-8,-687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13T07:02:03.94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29,'1361'0,"-1327"-1,59-12,-58 8,55-4,1365 9,-670 1,-762-1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13T07:02:10.44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1 167,'5'-3,"0"1,0-1,0 1,0 0,0 0,1 0,-1 1,1 0,-1 0,1 0,-1 0,1 1,9 1,5-2,953-35,6 37,-412 1,2305-2,-2409-29,20 1,1298 30,-1068-2,-682-2,58-10,16-1,-68 12,186-15,-90 5,203 9,-155 4,3704-2,-3649 14,11 1,1633-18,-1018 5,-831-4,58-10,-56 6,49-2,476 8,-529 2,58 10,8 1,-68-12</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13T07:02:13.63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28,'929'0,"-907"-1,-1-1,35-9,-33 7,-1 0,24-1,-23 4</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13T07:02:18.79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1 193,'0'-2,"1"0,-1-1,1 1,0 0,0 0,0 0,0 0,1 0,-1 0,0 1,1-1,-1 0,1 0,0 1,-1-1,1 1,0 0,0 0,0-1,0 1,0 0,0 1,0-1,3 0,58-17,36 5,0 4,143 5,-154 4,132 0,801-24,395-5,-1032 31,-210-17,-32 2,15-1,39-1,1249 16,-1427-1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13T07:02:40.92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0 304,'3465'0,"-2916"-37,-303 13,69 5,275-32,14 8,-372 34,514-18,-178 0,365 15,-568 14,-198-15,-11-1,-119 14,-20 0,-1 0,1 0,31-7,-64 13,-21 11,38-12,12-2,16 1,541-2,-286-5,-202 3,815-16,-200-12,518 16,-739 14,5334-2,-5786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13T07:02:46.70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84,'1868'0,"-1780"-4,137-24,-111 11,-28 10,143 6,-143 4,138-14,-50-4,246 11,-215 6,2058-2,-2240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10-01T08:51:59.137"/>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10-01T08:51:59.137"/>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10-01T08:51:59.137"/>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10-01T08:51:59.137"/>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10-01T08:51:59.137"/>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38:09.292"/>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39:47.338"/>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38:09.292"/>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39:47.338"/>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42:08.693"/>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38:09.292"/>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39:47.338"/>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42:08.693"/>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38:09.292"/>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39:47.338"/>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42:08.693"/>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38:09.292"/>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39:47.338"/>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42:08.693"/>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38:09.292"/>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39:47.338"/>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42:08.693"/>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54:27.797"/>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54:27.797"/>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56:15.197"/>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54:27.797"/>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56:45.041"/>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54:27.797"/>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57:32.404"/>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54:27.797"/>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58:18.079"/>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54:27.797"/>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59:16.448"/>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54:27.797"/>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10:01:02.912"/>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54:27.797"/>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10:01:33.409"/>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54:27.797"/>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10:02:22.662"/>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54:27.797"/>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10:02:57.0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54:27.797"/>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10:02:57.025"/>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09:54:27.797"/>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26T10:00:26.335"/>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04T12:00:17.105"/>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04T12:00:17.106"/>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0,'-3'0,"-3"0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A2A5A79C-2A5F-49B0-880A-B4D7EF0F35A4}" type="datetimeFigureOut">
              <a:rPr lang="da-DK" smtClean="0"/>
              <a:t>04-11-2024</a:t>
            </a:fld>
            <a:endParaRPr lang="da-DK"/>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7D50D528-B4E8-49F3-A835-AE3BCD80C573}" type="slidenum">
              <a:rPr lang="da-DK" smtClean="0"/>
              <a:t>‹#›</a:t>
            </a:fld>
            <a:endParaRPr lang="da-DK"/>
          </a:p>
        </p:txBody>
      </p:sp>
    </p:spTree>
    <p:extLst>
      <p:ext uri="{BB962C8B-B14F-4D97-AF65-F5344CB8AC3E}">
        <p14:creationId xmlns:p14="http://schemas.microsoft.com/office/powerpoint/2010/main" val="10328685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F0D18-0163-EBC0-39F7-810D13549A36}"/>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6C7F79F4-753B-4172-16B3-3E413797FA4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C9A504C-3CB3-BB62-7101-FBD54F497968}"/>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A6C07CBD-2E16-4A4A-F234-4665757A303D}"/>
              </a:ext>
            </a:extLst>
          </p:cNvPr>
          <p:cNvSpPr>
            <a:spLocks noGrp="1"/>
          </p:cNvSpPr>
          <p:nvPr>
            <p:ph type="sldNum" sz="quarter" idx="5"/>
          </p:nvPr>
        </p:nvSpPr>
        <p:spPr/>
        <p:txBody>
          <a:bodyPr/>
          <a:lstStyle/>
          <a:p>
            <a:pPr>
              <a:defRPr/>
            </a:pPr>
            <a:fld id="{2ADF4A08-EE2F-4EAB-9F3B-7957EA29B48F}" type="slidenum">
              <a:rPr lang="da-DK" smtClean="0"/>
              <a:pPr>
                <a:defRPr/>
              </a:pPr>
              <a:t>4</a:t>
            </a:fld>
            <a:endParaRPr lang="da-DK" dirty="0"/>
          </a:p>
        </p:txBody>
      </p:sp>
    </p:spTree>
    <p:extLst>
      <p:ext uri="{BB962C8B-B14F-4D97-AF65-F5344CB8AC3E}">
        <p14:creationId xmlns:p14="http://schemas.microsoft.com/office/powerpoint/2010/main" val="1333072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97D3A-D84D-90BE-71B3-895B63CDBD3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C54A004-C7E3-EF49-0AFD-B8F0A722CFB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CB825C9-9C68-CFA8-7F18-E2D84CBF4BD3}"/>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E433BEAE-632B-347E-EFE4-007AFC334844}"/>
              </a:ext>
            </a:extLst>
          </p:cNvPr>
          <p:cNvSpPr>
            <a:spLocks noGrp="1"/>
          </p:cNvSpPr>
          <p:nvPr>
            <p:ph type="sldNum" sz="quarter" idx="5"/>
          </p:nvPr>
        </p:nvSpPr>
        <p:spPr/>
        <p:txBody>
          <a:bodyPr/>
          <a:lstStyle/>
          <a:p>
            <a:pPr>
              <a:defRPr/>
            </a:pPr>
            <a:fld id="{2ADF4A08-EE2F-4EAB-9F3B-7957EA29B48F}" type="slidenum">
              <a:rPr lang="da-DK" smtClean="0"/>
              <a:pPr>
                <a:defRPr/>
              </a:pPr>
              <a:t>5</a:t>
            </a:fld>
            <a:endParaRPr lang="da-DK" dirty="0"/>
          </a:p>
        </p:txBody>
      </p:sp>
    </p:spTree>
    <p:extLst>
      <p:ext uri="{BB962C8B-B14F-4D97-AF65-F5344CB8AC3E}">
        <p14:creationId xmlns:p14="http://schemas.microsoft.com/office/powerpoint/2010/main" val="3154211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A3BDB-2AC5-D2C4-E3C3-F10483A3974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0929A5E-5E09-2285-53C4-F92D269FE10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CB25FC9-729F-28D4-85AC-6732138A76F7}"/>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209938CE-D0C2-499A-50B0-49088960F378}"/>
              </a:ext>
            </a:extLst>
          </p:cNvPr>
          <p:cNvSpPr>
            <a:spLocks noGrp="1"/>
          </p:cNvSpPr>
          <p:nvPr>
            <p:ph type="sldNum" sz="quarter" idx="5"/>
          </p:nvPr>
        </p:nvSpPr>
        <p:spPr/>
        <p:txBody>
          <a:bodyPr/>
          <a:lstStyle/>
          <a:p>
            <a:pPr>
              <a:defRPr/>
            </a:pPr>
            <a:fld id="{2ADF4A08-EE2F-4EAB-9F3B-7957EA29B48F}" type="slidenum">
              <a:rPr lang="da-DK" smtClean="0"/>
              <a:pPr>
                <a:defRPr/>
              </a:pPr>
              <a:t>6</a:t>
            </a:fld>
            <a:endParaRPr lang="da-DK" dirty="0"/>
          </a:p>
        </p:txBody>
      </p:sp>
    </p:spTree>
    <p:extLst>
      <p:ext uri="{BB962C8B-B14F-4D97-AF65-F5344CB8AC3E}">
        <p14:creationId xmlns:p14="http://schemas.microsoft.com/office/powerpoint/2010/main" val="3856436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A3BDB-2AC5-D2C4-E3C3-F10483A3974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0929A5E-5E09-2285-53C4-F92D269FE10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CB25FC9-729F-28D4-85AC-6732138A76F7}"/>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209938CE-D0C2-499A-50B0-49088960F378}"/>
              </a:ext>
            </a:extLst>
          </p:cNvPr>
          <p:cNvSpPr>
            <a:spLocks noGrp="1"/>
          </p:cNvSpPr>
          <p:nvPr>
            <p:ph type="sldNum" sz="quarter" idx="5"/>
          </p:nvPr>
        </p:nvSpPr>
        <p:spPr/>
        <p:txBody>
          <a:bodyPr/>
          <a:lstStyle/>
          <a:p>
            <a:pPr>
              <a:defRPr/>
            </a:pPr>
            <a:fld id="{2ADF4A08-EE2F-4EAB-9F3B-7957EA29B48F}" type="slidenum">
              <a:rPr lang="da-DK" smtClean="0"/>
              <a:pPr>
                <a:defRPr/>
              </a:pPr>
              <a:t>7</a:t>
            </a:fld>
            <a:endParaRPr lang="da-DK" dirty="0"/>
          </a:p>
        </p:txBody>
      </p:sp>
    </p:spTree>
    <p:extLst>
      <p:ext uri="{BB962C8B-B14F-4D97-AF65-F5344CB8AC3E}">
        <p14:creationId xmlns:p14="http://schemas.microsoft.com/office/powerpoint/2010/main" val="249851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97D3A-D84D-90BE-71B3-895B63CDBD3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C54A004-C7E3-EF49-0AFD-B8F0A722CFB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CB825C9-9C68-CFA8-7F18-E2D84CBF4BD3}"/>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E433BEAE-632B-347E-EFE4-007AFC334844}"/>
              </a:ext>
            </a:extLst>
          </p:cNvPr>
          <p:cNvSpPr>
            <a:spLocks noGrp="1"/>
          </p:cNvSpPr>
          <p:nvPr>
            <p:ph type="sldNum" sz="quarter" idx="5"/>
          </p:nvPr>
        </p:nvSpPr>
        <p:spPr/>
        <p:txBody>
          <a:bodyPr/>
          <a:lstStyle/>
          <a:p>
            <a:pPr>
              <a:defRPr/>
            </a:pPr>
            <a:fld id="{2ADF4A08-EE2F-4EAB-9F3B-7957EA29B48F}" type="slidenum">
              <a:rPr lang="da-DK" smtClean="0"/>
              <a:pPr>
                <a:defRPr/>
              </a:pPr>
              <a:t>8</a:t>
            </a:fld>
            <a:endParaRPr lang="da-DK" dirty="0"/>
          </a:p>
        </p:txBody>
      </p:sp>
    </p:spTree>
    <p:extLst>
      <p:ext uri="{BB962C8B-B14F-4D97-AF65-F5344CB8AC3E}">
        <p14:creationId xmlns:p14="http://schemas.microsoft.com/office/powerpoint/2010/main" val="7898715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97D3A-D84D-90BE-71B3-895B63CDBD3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C54A004-C7E3-EF49-0AFD-B8F0A722CFB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CB825C9-9C68-CFA8-7F18-E2D84CBF4BD3}"/>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E433BEAE-632B-347E-EFE4-007AFC334844}"/>
              </a:ext>
            </a:extLst>
          </p:cNvPr>
          <p:cNvSpPr>
            <a:spLocks noGrp="1"/>
          </p:cNvSpPr>
          <p:nvPr>
            <p:ph type="sldNum" sz="quarter" idx="5"/>
          </p:nvPr>
        </p:nvSpPr>
        <p:spPr/>
        <p:txBody>
          <a:bodyPr/>
          <a:lstStyle/>
          <a:p>
            <a:pPr>
              <a:defRPr/>
            </a:pPr>
            <a:fld id="{2ADF4A08-EE2F-4EAB-9F3B-7957EA29B48F}" type="slidenum">
              <a:rPr lang="da-DK" smtClean="0"/>
              <a:pPr>
                <a:defRPr/>
              </a:pPr>
              <a:t>9</a:t>
            </a:fld>
            <a:endParaRPr lang="da-DK" dirty="0"/>
          </a:p>
        </p:txBody>
      </p:sp>
    </p:spTree>
    <p:extLst>
      <p:ext uri="{BB962C8B-B14F-4D97-AF65-F5344CB8AC3E}">
        <p14:creationId xmlns:p14="http://schemas.microsoft.com/office/powerpoint/2010/main" val="7378846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A3BDB-2AC5-D2C4-E3C3-F10483A3974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0929A5E-5E09-2285-53C4-F92D269FE10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CB25FC9-729F-28D4-85AC-6732138A76F7}"/>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209938CE-D0C2-499A-50B0-49088960F378}"/>
              </a:ext>
            </a:extLst>
          </p:cNvPr>
          <p:cNvSpPr>
            <a:spLocks noGrp="1"/>
          </p:cNvSpPr>
          <p:nvPr>
            <p:ph type="sldNum" sz="quarter" idx="5"/>
          </p:nvPr>
        </p:nvSpPr>
        <p:spPr/>
        <p:txBody>
          <a:bodyPr/>
          <a:lstStyle/>
          <a:p>
            <a:pPr>
              <a:defRPr/>
            </a:pPr>
            <a:fld id="{2ADF4A08-EE2F-4EAB-9F3B-7957EA29B48F}" type="slidenum">
              <a:rPr lang="da-DK" smtClean="0"/>
              <a:pPr>
                <a:defRPr/>
              </a:pPr>
              <a:t>10</a:t>
            </a:fld>
            <a:endParaRPr lang="da-DK" dirty="0"/>
          </a:p>
        </p:txBody>
      </p:sp>
    </p:spTree>
    <p:extLst>
      <p:ext uri="{BB962C8B-B14F-4D97-AF65-F5344CB8AC3E}">
        <p14:creationId xmlns:p14="http://schemas.microsoft.com/office/powerpoint/2010/main" val="7878815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C29D140E-13D3-4A76-9DC6-114E9E6D234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4922D4-19B4-4E9C-8DE8-E1AF3DBE0E8A}" type="slidenum">
              <a:rPr lang="da-DK" altLang="da-DK"/>
              <a:pPr>
                <a:spcBef>
                  <a:spcPct val="0"/>
                </a:spcBef>
              </a:pPr>
              <a:t>21</a:t>
            </a:fld>
            <a:endParaRPr lang="da-DK" altLang="da-DK" dirty="0"/>
          </a:p>
        </p:txBody>
      </p:sp>
      <p:sp>
        <p:nvSpPr>
          <p:cNvPr id="61443" name="Rectangle 2">
            <a:extLst>
              <a:ext uri="{FF2B5EF4-FFF2-40B4-BE49-F238E27FC236}">
                <a16:creationId xmlns:a16="http://schemas.microsoft.com/office/drawing/2014/main" id="{4E4BAC82-6E42-49F0-AA97-E25E741D67B8}"/>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F794AA6B-AEBA-4D09-9AAA-6ABEB712784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a-DK" dirty="0">
              <a:latin typeface="Arial" panose="020B0604020202020204" pitchFamily="34" charset="0"/>
            </a:endParaRPr>
          </a:p>
        </p:txBody>
      </p:sp>
    </p:spTree>
    <p:extLst>
      <p:ext uri="{BB962C8B-B14F-4D97-AF65-F5344CB8AC3E}">
        <p14:creationId xmlns:p14="http://schemas.microsoft.com/office/powerpoint/2010/main" val="16538296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C29D140E-13D3-4A76-9DC6-114E9E6D234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4922D4-19B4-4E9C-8DE8-E1AF3DBE0E8A}" type="slidenum">
              <a:rPr lang="da-DK" altLang="da-DK"/>
              <a:pPr>
                <a:spcBef>
                  <a:spcPct val="0"/>
                </a:spcBef>
              </a:pPr>
              <a:t>22</a:t>
            </a:fld>
            <a:endParaRPr lang="da-DK" altLang="da-DK" dirty="0"/>
          </a:p>
        </p:txBody>
      </p:sp>
      <p:sp>
        <p:nvSpPr>
          <p:cNvPr id="61443" name="Rectangle 2">
            <a:extLst>
              <a:ext uri="{FF2B5EF4-FFF2-40B4-BE49-F238E27FC236}">
                <a16:creationId xmlns:a16="http://schemas.microsoft.com/office/drawing/2014/main" id="{4E4BAC82-6E42-49F0-AA97-E25E741D67B8}"/>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F794AA6B-AEBA-4D09-9AAA-6ABEB712784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a-DK" dirty="0">
              <a:latin typeface="Arial" panose="020B0604020202020204" pitchFamily="34" charset="0"/>
            </a:endParaRPr>
          </a:p>
        </p:txBody>
      </p:sp>
    </p:spTree>
    <p:extLst>
      <p:ext uri="{BB962C8B-B14F-4D97-AF65-F5344CB8AC3E}">
        <p14:creationId xmlns:p14="http://schemas.microsoft.com/office/powerpoint/2010/main" val="27057025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C29D140E-13D3-4A76-9DC6-114E9E6D234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4922D4-19B4-4E9C-8DE8-E1AF3DBE0E8A}" type="slidenum">
              <a:rPr lang="da-DK" altLang="da-DK"/>
              <a:pPr>
                <a:spcBef>
                  <a:spcPct val="0"/>
                </a:spcBef>
              </a:pPr>
              <a:t>23</a:t>
            </a:fld>
            <a:endParaRPr lang="da-DK" altLang="da-DK" dirty="0"/>
          </a:p>
        </p:txBody>
      </p:sp>
      <p:sp>
        <p:nvSpPr>
          <p:cNvPr id="61443" name="Rectangle 2">
            <a:extLst>
              <a:ext uri="{FF2B5EF4-FFF2-40B4-BE49-F238E27FC236}">
                <a16:creationId xmlns:a16="http://schemas.microsoft.com/office/drawing/2014/main" id="{4E4BAC82-6E42-49F0-AA97-E25E741D67B8}"/>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F794AA6B-AEBA-4D09-9AAA-6ABEB712784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a-DK" dirty="0">
              <a:latin typeface="Arial" panose="020B0604020202020204" pitchFamily="34" charset="0"/>
            </a:endParaRPr>
          </a:p>
        </p:txBody>
      </p:sp>
    </p:spTree>
    <p:extLst>
      <p:ext uri="{BB962C8B-B14F-4D97-AF65-F5344CB8AC3E}">
        <p14:creationId xmlns:p14="http://schemas.microsoft.com/office/powerpoint/2010/main" val="30920197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C29D140E-13D3-4A76-9DC6-114E9E6D234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4922D4-19B4-4E9C-8DE8-E1AF3DBE0E8A}" type="slidenum">
              <a:rPr lang="da-DK" altLang="da-DK"/>
              <a:pPr>
                <a:spcBef>
                  <a:spcPct val="0"/>
                </a:spcBef>
              </a:pPr>
              <a:t>24</a:t>
            </a:fld>
            <a:endParaRPr lang="da-DK" altLang="da-DK" dirty="0"/>
          </a:p>
        </p:txBody>
      </p:sp>
      <p:sp>
        <p:nvSpPr>
          <p:cNvPr id="61443" name="Rectangle 2">
            <a:extLst>
              <a:ext uri="{FF2B5EF4-FFF2-40B4-BE49-F238E27FC236}">
                <a16:creationId xmlns:a16="http://schemas.microsoft.com/office/drawing/2014/main" id="{4E4BAC82-6E42-49F0-AA97-E25E741D67B8}"/>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F794AA6B-AEBA-4D09-9AAA-6ABEB712784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a-DK" dirty="0">
              <a:latin typeface="Arial" panose="020B0604020202020204" pitchFamily="34" charset="0"/>
            </a:endParaRPr>
          </a:p>
        </p:txBody>
      </p:sp>
    </p:spTree>
    <p:extLst>
      <p:ext uri="{BB962C8B-B14F-4D97-AF65-F5344CB8AC3E}">
        <p14:creationId xmlns:p14="http://schemas.microsoft.com/office/powerpoint/2010/main" val="34699873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C29D140E-13D3-4A76-9DC6-114E9E6D234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4922D4-19B4-4E9C-8DE8-E1AF3DBE0E8A}" type="slidenum">
              <a:rPr lang="da-DK" altLang="da-DK"/>
              <a:pPr>
                <a:spcBef>
                  <a:spcPct val="0"/>
                </a:spcBef>
              </a:pPr>
              <a:t>25</a:t>
            </a:fld>
            <a:endParaRPr lang="da-DK" altLang="da-DK" dirty="0"/>
          </a:p>
        </p:txBody>
      </p:sp>
      <p:sp>
        <p:nvSpPr>
          <p:cNvPr id="61443" name="Rectangle 2">
            <a:extLst>
              <a:ext uri="{FF2B5EF4-FFF2-40B4-BE49-F238E27FC236}">
                <a16:creationId xmlns:a16="http://schemas.microsoft.com/office/drawing/2014/main" id="{4E4BAC82-6E42-49F0-AA97-E25E741D67B8}"/>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F794AA6B-AEBA-4D09-9AAA-6ABEB712784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a-DK" dirty="0">
              <a:latin typeface="Arial" panose="020B0604020202020204" pitchFamily="34" charset="0"/>
            </a:endParaRPr>
          </a:p>
        </p:txBody>
      </p:sp>
    </p:spTree>
    <p:extLst>
      <p:ext uri="{BB962C8B-B14F-4D97-AF65-F5344CB8AC3E}">
        <p14:creationId xmlns:p14="http://schemas.microsoft.com/office/powerpoint/2010/main" val="20453279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C29D140E-13D3-4A76-9DC6-114E9E6D234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4922D4-19B4-4E9C-8DE8-E1AF3DBE0E8A}" type="slidenum">
              <a:rPr lang="da-DK" altLang="da-DK"/>
              <a:pPr>
                <a:spcBef>
                  <a:spcPct val="0"/>
                </a:spcBef>
              </a:pPr>
              <a:t>26</a:t>
            </a:fld>
            <a:endParaRPr lang="da-DK" altLang="da-DK" dirty="0"/>
          </a:p>
        </p:txBody>
      </p:sp>
      <p:sp>
        <p:nvSpPr>
          <p:cNvPr id="61443" name="Rectangle 2">
            <a:extLst>
              <a:ext uri="{FF2B5EF4-FFF2-40B4-BE49-F238E27FC236}">
                <a16:creationId xmlns:a16="http://schemas.microsoft.com/office/drawing/2014/main" id="{4E4BAC82-6E42-49F0-AA97-E25E741D67B8}"/>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F794AA6B-AEBA-4D09-9AAA-6ABEB712784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a-DK" dirty="0">
              <a:latin typeface="Arial" panose="020B0604020202020204" pitchFamily="34" charset="0"/>
            </a:endParaRPr>
          </a:p>
        </p:txBody>
      </p:sp>
    </p:spTree>
    <p:extLst>
      <p:ext uri="{BB962C8B-B14F-4D97-AF65-F5344CB8AC3E}">
        <p14:creationId xmlns:p14="http://schemas.microsoft.com/office/powerpoint/2010/main" val="2210836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p:nvPr>
        </p:nvSpPr>
        <p:spPr>
          <a:xfrm>
            <a:off x="610006" y="878535"/>
            <a:ext cx="4814570" cy="1021130"/>
          </a:xfrm>
          <a:prstGeom prst="rect">
            <a:avLst/>
          </a:prstGeom>
        </p:spPr>
        <p:txBody>
          <a:bodyPr wrap="square" lIns="0" tIns="0" rIns="0" bIns="0">
            <a:spAutoFit/>
          </a:bodyPr>
          <a:lstStyle>
            <a:lvl1pPr>
              <a:defRPr sz="2000" b="1" i="0">
                <a:solidFill>
                  <a:schemeClr val="tx1"/>
                </a:solidFill>
                <a:latin typeface="Carlito"/>
                <a:cs typeface="Carlito"/>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11/4/2024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chemeClr val="tx1"/>
                </a:solidFill>
                <a:latin typeface="Carlito"/>
                <a:cs typeface="Carlito"/>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11/4/2024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chemeClr val="tx1"/>
                </a:solidFill>
                <a:latin typeface="Carlito"/>
                <a:cs typeface="Carlito"/>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11/4/2024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chemeClr val="tx1"/>
                </a:solidFill>
                <a:latin typeface="Carlito"/>
                <a:cs typeface="Carlito"/>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11/4/2024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11/4/2024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C2CFF-8135-4A25-8C57-EDB4221473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da-DK"/>
          </a:p>
        </p:txBody>
      </p:sp>
      <p:sp>
        <p:nvSpPr>
          <p:cNvPr id="3" name="Subtitle 2">
            <a:extLst>
              <a:ext uri="{FF2B5EF4-FFF2-40B4-BE49-F238E27FC236}">
                <a16:creationId xmlns:a16="http://schemas.microsoft.com/office/drawing/2014/main" id="{3C8F954F-F6DF-4308-A4C9-656DACDF5F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a-DK"/>
          </a:p>
        </p:txBody>
      </p:sp>
      <p:sp>
        <p:nvSpPr>
          <p:cNvPr id="4" name="Date Placeholder 3">
            <a:extLst>
              <a:ext uri="{FF2B5EF4-FFF2-40B4-BE49-F238E27FC236}">
                <a16:creationId xmlns:a16="http://schemas.microsoft.com/office/drawing/2014/main" id="{43944086-8F39-40CA-A0A3-F50C3218A990}"/>
              </a:ext>
            </a:extLst>
          </p:cNvPr>
          <p:cNvSpPr>
            <a:spLocks noGrp="1"/>
          </p:cNvSpPr>
          <p:nvPr>
            <p:ph type="dt" sz="half" idx="10"/>
          </p:nvPr>
        </p:nvSpPr>
        <p:spPr/>
        <p:txBody>
          <a:bodyPr/>
          <a:lstStyle/>
          <a:p>
            <a:fld id="{52C0DCCD-0FF4-48B2-97B2-49C4672B091F}" type="datetimeFigureOut">
              <a:rPr lang="da-DK" smtClean="0"/>
              <a:t>04-11-2024</a:t>
            </a:fld>
            <a:endParaRPr lang="da-DK"/>
          </a:p>
        </p:txBody>
      </p:sp>
      <p:sp>
        <p:nvSpPr>
          <p:cNvPr id="5" name="Footer Placeholder 4">
            <a:extLst>
              <a:ext uri="{FF2B5EF4-FFF2-40B4-BE49-F238E27FC236}">
                <a16:creationId xmlns:a16="http://schemas.microsoft.com/office/drawing/2014/main" id="{7F614464-AFA9-41DA-BEA2-AF486B98E2B3}"/>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47F1F395-E371-4EC6-8D8C-C194186EBA81}"/>
              </a:ext>
            </a:extLst>
          </p:cNvPr>
          <p:cNvSpPr>
            <a:spLocks noGrp="1"/>
          </p:cNvSpPr>
          <p:nvPr>
            <p:ph type="sldNum" sz="quarter" idx="12"/>
          </p:nvPr>
        </p:nvSpPr>
        <p:spPr/>
        <p:txBody>
          <a:bodyPr/>
          <a:lstStyle/>
          <a:p>
            <a:fld id="{0234C4A7-9218-4250-BC6F-B3E2B011BAF7}" type="slidenum">
              <a:rPr lang="da-DK" smtClean="0"/>
              <a:t>‹#›</a:t>
            </a:fld>
            <a:endParaRPr lang="da-DK"/>
          </a:p>
        </p:txBody>
      </p:sp>
    </p:spTree>
    <p:extLst>
      <p:ext uri="{BB962C8B-B14F-4D97-AF65-F5344CB8AC3E}">
        <p14:creationId xmlns:p14="http://schemas.microsoft.com/office/powerpoint/2010/main" val="2954014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Tomt">
    <p:spTree>
      <p:nvGrpSpPr>
        <p:cNvPr id="1" name=""/>
        <p:cNvGrpSpPr/>
        <p:nvPr/>
      </p:nvGrpSpPr>
      <p:grpSpPr>
        <a:xfrm>
          <a:off x="0" y="0"/>
          <a:ext cx="0" cy="0"/>
          <a:chOff x="0" y="0"/>
          <a:chExt cx="0" cy="0"/>
        </a:xfrm>
      </p:grpSpPr>
      <p:sp>
        <p:nvSpPr>
          <p:cNvPr id="2" name="Rectangle 69"/>
          <p:cNvSpPr>
            <a:spLocks noGrp="1" noChangeArrowheads="1"/>
          </p:cNvSpPr>
          <p:nvPr>
            <p:ph type="sldNum" sz="quarter" idx="10"/>
          </p:nvPr>
        </p:nvSpPr>
        <p:spPr>
          <a:xfrm>
            <a:off x="8778240" y="6377940"/>
            <a:ext cx="2804160" cy="276999"/>
          </a:xfrm>
          <a:ln/>
        </p:spPr>
        <p:txBody>
          <a:bodyPr/>
          <a:lstStyle>
            <a:lvl1pPr>
              <a:defRPr/>
            </a:lvl1pPr>
          </a:lstStyle>
          <a:p>
            <a:pPr>
              <a:defRPr/>
            </a:pPr>
            <a:fld id="{1C678F0C-840E-466E-8773-8B519EEE2E72}" type="slidenum">
              <a:rPr lang="da-DK"/>
              <a:pPr>
                <a:defRPr/>
              </a:pPr>
              <a:t>‹#›</a:t>
            </a:fld>
            <a:endParaRPr lang="da-DK" dirty="0"/>
          </a:p>
        </p:txBody>
      </p:sp>
    </p:spTree>
    <p:extLst>
      <p:ext uri="{BB962C8B-B14F-4D97-AF65-F5344CB8AC3E}">
        <p14:creationId xmlns:p14="http://schemas.microsoft.com/office/powerpoint/2010/main" val="2563513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9" cstate="print"/>
          <a:stretch>
            <a:fillRect/>
          </a:stretch>
        </p:blipFill>
        <p:spPr>
          <a:xfrm>
            <a:off x="11029250" y="585279"/>
            <a:ext cx="649097" cy="649097"/>
          </a:xfrm>
          <a:prstGeom prst="rect">
            <a:avLst/>
          </a:prstGeom>
        </p:spPr>
      </p:pic>
      <p:sp>
        <p:nvSpPr>
          <p:cNvPr id="2" name="Holder 2"/>
          <p:cNvSpPr>
            <a:spLocks noGrp="1"/>
          </p:cNvSpPr>
          <p:nvPr>
            <p:ph type="title"/>
          </p:nvPr>
        </p:nvSpPr>
        <p:spPr>
          <a:xfrm>
            <a:off x="696569" y="601217"/>
            <a:ext cx="10798860" cy="922401"/>
          </a:xfrm>
          <a:prstGeom prst="rect">
            <a:avLst/>
          </a:prstGeom>
        </p:spPr>
        <p:txBody>
          <a:bodyPr wrap="square" lIns="0" tIns="0" rIns="0" bIns="0">
            <a:spAutoFit/>
          </a:bodyPr>
          <a:lstStyle>
            <a:lvl1pPr>
              <a:defRPr sz="2000" b="1" i="0">
                <a:solidFill>
                  <a:schemeClr val="tx1"/>
                </a:solidFill>
                <a:latin typeface="Carlito"/>
                <a:cs typeface="Carlito"/>
              </a:defRPr>
            </a:lvl1pPr>
          </a:lstStyle>
          <a:p>
            <a:endParaRPr/>
          </a:p>
        </p:txBody>
      </p:sp>
      <p:sp>
        <p:nvSpPr>
          <p:cNvPr id="3" name="Holder 3"/>
          <p:cNvSpPr>
            <a:spLocks noGrp="1"/>
          </p:cNvSpPr>
          <p:nvPr>
            <p:ph type="body" idx="1"/>
          </p:nvPr>
        </p:nvSpPr>
        <p:spPr>
          <a:xfrm>
            <a:off x="2415158" y="2753741"/>
            <a:ext cx="7649845" cy="226441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11/4/2024</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byggekvalitet.dk/" TargetMode="Externa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customXml" Target="../ink/ink1.xml"/><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customXml" Target="../ink/ink2.xml"/><Relationship Id="rId5" Type="http://schemas.openxmlformats.org/officeDocument/2006/relationships/image" Target="../media/image8.png"/><Relationship Id="rId4" Type="http://schemas.openxmlformats.org/officeDocument/2006/relationships/image" Target="../media/image83.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customXml" Target="../ink/ink6.xml"/><Relationship Id="rId13" Type="http://schemas.openxmlformats.org/officeDocument/2006/relationships/image" Target="../media/image14.png"/><Relationship Id="rId18" Type="http://schemas.openxmlformats.org/officeDocument/2006/relationships/customXml" Target="../ink/ink10.xml"/><Relationship Id="rId3" Type="http://schemas.openxmlformats.org/officeDocument/2006/relationships/customXml" Target="../ink/ink4.xml"/><Relationship Id="rId21" Type="http://schemas.openxmlformats.org/officeDocument/2006/relationships/image" Target="../media/image18.png"/><Relationship Id="rId7" Type="http://schemas.openxmlformats.org/officeDocument/2006/relationships/image" Target="../media/image110.png"/><Relationship Id="rId17" Type="http://schemas.openxmlformats.org/officeDocument/2006/relationships/image" Target="../media/image16.png"/><Relationship Id="rId2" Type="http://schemas.openxmlformats.org/officeDocument/2006/relationships/notesSlide" Target="../notesSlides/notesSlide2.xml"/><Relationship Id="rId16" Type="http://schemas.openxmlformats.org/officeDocument/2006/relationships/customXml" Target="../ink/ink9.xml"/><Relationship Id="rId20" Type="http://schemas.openxmlformats.org/officeDocument/2006/relationships/customXml" Target="../ink/ink11.xml"/><Relationship Id="rId1" Type="http://schemas.openxmlformats.org/officeDocument/2006/relationships/slideLayout" Target="../slideLayouts/slideLayout7.xml"/><Relationship Id="rId6" Type="http://schemas.openxmlformats.org/officeDocument/2006/relationships/customXml" Target="../ink/ink5.xml"/><Relationship Id="rId5" Type="http://schemas.openxmlformats.org/officeDocument/2006/relationships/image" Target="../media/image9.png"/><Relationship Id="rId15" Type="http://schemas.openxmlformats.org/officeDocument/2006/relationships/image" Target="../media/image15.png"/><Relationship Id="rId23" Type="http://schemas.openxmlformats.org/officeDocument/2006/relationships/image" Target="../media/image19.png"/><Relationship Id="rId10" Type="http://schemas.openxmlformats.org/officeDocument/2006/relationships/customXml" Target="../ink/ink7.xml"/><Relationship Id="rId19" Type="http://schemas.openxmlformats.org/officeDocument/2006/relationships/image" Target="../media/image17.png"/><Relationship Id="rId4" Type="http://schemas.openxmlformats.org/officeDocument/2006/relationships/image" Target="../media/image83.png"/><Relationship Id="rId9" Type="http://schemas.openxmlformats.org/officeDocument/2006/relationships/image" Target="../media/image120.png"/><Relationship Id="rId14" Type="http://schemas.openxmlformats.org/officeDocument/2006/relationships/customXml" Target="../ink/ink8.xml"/><Relationship Id="rId22" Type="http://schemas.openxmlformats.org/officeDocument/2006/relationships/customXml" Target="../ink/ink12.xml"/></Relationships>
</file>

<file path=ppt/slides/_rels/slide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customXml" Target="../ink/ink13.xml"/><Relationship Id="rId7"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0.jpeg"/><Relationship Id="rId4" Type="http://schemas.openxmlformats.org/officeDocument/2006/relationships/image" Target="../media/image1210.png"/><Relationship Id="rId9" Type="http://schemas.openxmlformats.org/officeDocument/2006/relationships/image" Target="../media/image15.jpe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customXml" Target="../ink/ink14.xml"/><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6.jpeg"/><Relationship Id="rId4" Type="http://schemas.openxmlformats.org/officeDocument/2006/relationships/image" Target="../media/image83.png"/><Relationship Id="rId9" Type="http://schemas.openxmlformats.org/officeDocument/2006/relationships/image" Target="../media/image22.svg"/></Relationships>
</file>

<file path=ppt/slides/_rels/slide8.xml.rels><?xml version="1.0" encoding="UTF-8" standalone="yes"?>
<Relationships xmlns="http://schemas.openxmlformats.org/package/2006/relationships"><Relationship Id="rId3" Type="http://schemas.openxmlformats.org/officeDocument/2006/relationships/customXml" Target="../ink/ink15.xml"/><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customXml" Target="../ink/ink16.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customXml" Target="../ink/ink17.xml"/><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6.jpeg"/><Relationship Id="rId4" Type="http://schemas.openxmlformats.org/officeDocument/2006/relationships/image" Target="../media/image24.png"/><Relationship Id="rId9" Type="http://schemas.openxmlformats.org/officeDocument/2006/relationships/image" Target="../media/image22.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jp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32.jp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8" Type="http://schemas.openxmlformats.org/officeDocument/2006/relationships/customXml" Target="../ink/ink19.xml"/><Relationship Id="rId3" Type="http://schemas.openxmlformats.org/officeDocument/2006/relationships/image" Target="../media/image42.png"/><Relationship Id="rId7" Type="http://schemas.openxmlformats.org/officeDocument/2006/relationships/image" Target="../media/image300.png"/><Relationship Id="rId12"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customXml" Target="../ink/ink18.xml"/><Relationship Id="rId11" Type="http://schemas.openxmlformats.org/officeDocument/2006/relationships/image" Target="../media/image47.jpeg"/><Relationship Id="rId5" Type="http://schemas.openxmlformats.org/officeDocument/2006/relationships/image" Target="../media/image44.png"/><Relationship Id="rId10" Type="http://schemas.openxmlformats.org/officeDocument/2006/relationships/image" Target="../media/image46.jpg"/><Relationship Id="rId4" Type="http://schemas.openxmlformats.org/officeDocument/2006/relationships/image" Target="../media/image43.png"/><Relationship Id="rId9" Type="http://schemas.openxmlformats.org/officeDocument/2006/relationships/image" Target="../media/image45.jpg"/></Relationships>
</file>

<file path=ppt/slides/_rels/slide22.xml.rels><?xml version="1.0" encoding="UTF-8" standalone="yes"?>
<Relationships xmlns="http://schemas.openxmlformats.org/package/2006/relationships"><Relationship Id="rId8" Type="http://schemas.openxmlformats.org/officeDocument/2006/relationships/customXml" Target="../ink/ink21.xml"/><Relationship Id="rId13" Type="http://schemas.openxmlformats.org/officeDocument/2006/relationships/image" Target="../media/image47.jpeg"/><Relationship Id="rId3" Type="http://schemas.openxmlformats.org/officeDocument/2006/relationships/image" Target="../media/image42.png"/><Relationship Id="rId7" Type="http://schemas.openxmlformats.org/officeDocument/2006/relationships/image" Target="../media/image300.png"/><Relationship Id="rId12"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customXml" Target="../ink/ink20.xml"/><Relationship Id="rId11" Type="http://schemas.openxmlformats.org/officeDocument/2006/relationships/image" Target="../media/image50.jpg"/><Relationship Id="rId5" Type="http://schemas.openxmlformats.org/officeDocument/2006/relationships/image" Target="../media/image44.png"/><Relationship Id="rId10" Type="http://schemas.openxmlformats.org/officeDocument/2006/relationships/image" Target="../media/image49.jpg"/><Relationship Id="rId4" Type="http://schemas.openxmlformats.org/officeDocument/2006/relationships/image" Target="../media/image43.png"/><Relationship Id="rId9" Type="http://schemas.openxmlformats.org/officeDocument/2006/relationships/customXml" Target="../ink/ink22.xml"/></Relationships>
</file>

<file path=ppt/slides/_rels/slide23.xml.rels><?xml version="1.0" encoding="UTF-8" standalone="yes"?>
<Relationships xmlns="http://schemas.openxmlformats.org/package/2006/relationships"><Relationship Id="rId8" Type="http://schemas.openxmlformats.org/officeDocument/2006/relationships/customXml" Target="../ink/ink24.xml"/><Relationship Id="rId3" Type="http://schemas.openxmlformats.org/officeDocument/2006/relationships/image" Target="../media/image42.png"/><Relationship Id="rId7" Type="http://schemas.openxmlformats.org/officeDocument/2006/relationships/image" Target="../media/image300.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customXml" Target="../ink/ink23.xml"/><Relationship Id="rId11" Type="http://schemas.openxmlformats.org/officeDocument/2006/relationships/image" Target="../media/image52.jpg"/><Relationship Id="rId5" Type="http://schemas.openxmlformats.org/officeDocument/2006/relationships/image" Target="../media/image44.png"/><Relationship Id="rId10" Type="http://schemas.openxmlformats.org/officeDocument/2006/relationships/image" Target="../media/image51.jpg"/><Relationship Id="rId4" Type="http://schemas.openxmlformats.org/officeDocument/2006/relationships/image" Target="../media/image43.png"/><Relationship Id="rId9" Type="http://schemas.openxmlformats.org/officeDocument/2006/relationships/customXml" Target="../ink/ink25.xml"/></Relationships>
</file>

<file path=ppt/slides/_rels/slide24.xml.rels><?xml version="1.0" encoding="UTF-8" standalone="yes"?>
<Relationships xmlns="http://schemas.openxmlformats.org/package/2006/relationships"><Relationship Id="rId8" Type="http://schemas.openxmlformats.org/officeDocument/2006/relationships/customXml" Target="../ink/ink27.xml"/><Relationship Id="rId3" Type="http://schemas.openxmlformats.org/officeDocument/2006/relationships/image" Target="../media/image42.png"/><Relationship Id="rId7" Type="http://schemas.openxmlformats.org/officeDocument/2006/relationships/image" Target="../media/image300.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customXml" Target="../ink/ink26.xml"/><Relationship Id="rId11" Type="http://schemas.openxmlformats.org/officeDocument/2006/relationships/image" Target="../media/image54.jpg"/><Relationship Id="rId5" Type="http://schemas.openxmlformats.org/officeDocument/2006/relationships/image" Target="../media/image44.png"/><Relationship Id="rId10" Type="http://schemas.openxmlformats.org/officeDocument/2006/relationships/image" Target="../media/image53.jpg"/><Relationship Id="rId4" Type="http://schemas.openxmlformats.org/officeDocument/2006/relationships/image" Target="../media/image43.png"/><Relationship Id="rId9" Type="http://schemas.openxmlformats.org/officeDocument/2006/relationships/customXml" Target="../ink/ink28.xml"/></Relationships>
</file>

<file path=ppt/slides/_rels/slide25.xml.rels><?xml version="1.0" encoding="UTF-8" standalone="yes"?>
<Relationships xmlns="http://schemas.openxmlformats.org/package/2006/relationships"><Relationship Id="rId8" Type="http://schemas.openxmlformats.org/officeDocument/2006/relationships/customXml" Target="../ink/ink30.xml"/><Relationship Id="rId3" Type="http://schemas.openxmlformats.org/officeDocument/2006/relationships/image" Target="../media/image42.png"/><Relationship Id="rId7" Type="http://schemas.openxmlformats.org/officeDocument/2006/relationships/image" Target="../media/image300.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customXml" Target="../ink/ink29.xml"/><Relationship Id="rId11" Type="http://schemas.openxmlformats.org/officeDocument/2006/relationships/image" Target="../media/image56.jpg"/><Relationship Id="rId5" Type="http://schemas.openxmlformats.org/officeDocument/2006/relationships/image" Target="../media/image44.png"/><Relationship Id="rId10" Type="http://schemas.openxmlformats.org/officeDocument/2006/relationships/image" Target="../media/image55.jpg"/><Relationship Id="rId4" Type="http://schemas.openxmlformats.org/officeDocument/2006/relationships/image" Target="../media/image43.png"/><Relationship Id="rId9" Type="http://schemas.openxmlformats.org/officeDocument/2006/relationships/customXml" Target="../ink/ink31.xml"/></Relationships>
</file>

<file path=ppt/slides/_rels/slide26.xml.rels><?xml version="1.0" encoding="UTF-8" standalone="yes"?>
<Relationships xmlns="http://schemas.openxmlformats.org/package/2006/relationships"><Relationship Id="rId8" Type="http://schemas.openxmlformats.org/officeDocument/2006/relationships/customXml" Target="../ink/ink33.xml"/><Relationship Id="rId3" Type="http://schemas.openxmlformats.org/officeDocument/2006/relationships/image" Target="../media/image42.png"/><Relationship Id="rId7" Type="http://schemas.openxmlformats.org/officeDocument/2006/relationships/image" Target="../media/image57.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customXml" Target="../ink/ink32.xml"/><Relationship Id="rId5" Type="http://schemas.openxmlformats.org/officeDocument/2006/relationships/image" Target="../media/image44.png"/><Relationship Id="rId10" Type="http://schemas.openxmlformats.org/officeDocument/2006/relationships/image" Target="../media/image57.jpg"/><Relationship Id="rId4" Type="http://schemas.openxmlformats.org/officeDocument/2006/relationships/image" Target="../media/image43.png"/><Relationship Id="rId9" Type="http://schemas.openxmlformats.org/officeDocument/2006/relationships/customXml" Target="../ink/ink34.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58.jpeg"/></Relationships>
</file>

<file path=ppt/slides/_rels/slide2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hyperlink" Target="http://www.google.dk/url?sa=i&amp;rct=j&amp;q=Tjekliste&amp;source=images&amp;cd&amp;docid=IAba-oJsukTD1M&amp;tbnid=0Wbx1SdRqsusKM%3A&amp;ved=0CAUQjRw&amp;url=http%3A%2F%2Fonline-tekstforfatter.dk%2Ftjekliste-til-en-landing-page-tekst-der-konverterer-%25E2%2580%2593-stil-dig-selv-de-her-8-sporgsmal%2F&amp;ei=nqEKUYeONYWQtQbMwoCwDw&amp;bvm=bv.41642243%2Cd.Yms&amp;psig=AFQjCNEN-DiQLnfzYJOmf8pnzsSXnyDbJw&amp;ust=1359737626730353"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customXml" Target="../ink/ink35.xml"/><Relationship Id="rId1" Type="http://schemas.openxmlformats.org/officeDocument/2006/relationships/slideLayout" Target="../slideLayouts/slideLayout5.xml"/><Relationship Id="rId4" Type="http://schemas.openxmlformats.org/officeDocument/2006/relationships/image" Target="../media/image60.jpg"/></Relationships>
</file>

<file path=ppt/slides/_rels/slide30.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customXml" Target="../ink/ink36.xml"/><Relationship Id="rId1" Type="http://schemas.openxmlformats.org/officeDocument/2006/relationships/slideLayout" Target="../slideLayouts/slideLayout5.xml"/><Relationship Id="rId5" Type="http://schemas.openxmlformats.org/officeDocument/2006/relationships/image" Target="../media/image61.jpg"/><Relationship Id="rId4" Type="http://schemas.openxmlformats.org/officeDocument/2006/relationships/customXml" Target="../ink/ink37.xml"/></Relationships>
</file>

<file path=ppt/slides/_rels/slide31.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customXml" Target="../ink/ink38.xml"/><Relationship Id="rId1" Type="http://schemas.openxmlformats.org/officeDocument/2006/relationships/slideLayout" Target="../slideLayouts/slideLayout5.xml"/><Relationship Id="rId5" Type="http://schemas.openxmlformats.org/officeDocument/2006/relationships/image" Target="../media/image62.jpg"/><Relationship Id="rId4" Type="http://schemas.openxmlformats.org/officeDocument/2006/relationships/customXml" Target="../ink/ink39.xml"/></Relationships>
</file>

<file path=ppt/slides/_rels/slide32.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customXml" Target="../ink/ink40.xml"/><Relationship Id="rId1" Type="http://schemas.openxmlformats.org/officeDocument/2006/relationships/slideLayout" Target="../slideLayouts/slideLayout5.xml"/><Relationship Id="rId5" Type="http://schemas.openxmlformats.org/officeDocument/2006/relationships/image" Target="../media/image63.jpg"/><Relationship Id="rId4" Type="http://schemas.openxmlformats.org/officeDocument/2006/relationships/customXml" Target="../ink/ink41.xml"/></Relationships>
</file>

<file path=ppt/slides/_rels/slide33.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customXml" Target="../ink/ink42.xml"/><Relationship Id="rId1" Type="http://schemas.openxmlformats.org/officeDocument/2006/relationships/slideLayout" Target="../slideLayouts/slideLayout5.xml"/><Relationship Id="rId5" Type="http://schemas.openxmlformats.org/officeDocument/2006/relationships/image" Target="../media/image64.jpg"/><Relationship Id="rId4" Type="http://schemas.openxmlformats.org/officeDocument/2006/relationships/customXml" Target="../ink/ink43.xml"/></Relationships>
</file>

<file path=ppt/slides/_rels/slide34.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customXml" Target="../ink/ink44.xml"/><Relationship Id="rId1" Type="http://schemas.openxmlformats.org/officeDocument/2006/relationships/slideLayout" Target="../slideLayouts/slideLayout5.xml"/><Relationship Id="rId5" Type="http://schemas.openxmlformats.org/officeDocument/2006/relationships/image" Target="../media/image65.jpg"/><Relationship Id="rId4" Type="http://schemas.openxmlformats.org/officeDocument/2006/relationships/customXml" Target="../ink/ink45.xml"/></Relationships>
</file>

<file path=ppt/slides/_rels/slide35.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customXml" Target="../ink/ink46.xml"/><Relationship Id="rId1" Type="http://schemas.openxmlformats.org/officeDocument/2006/relationships/slideLayout" Target="../slideLayouts/slideLayout5.xml"/><Relationship Id="rId5" Type="http://schemas.openxmlformats.org/officeDocument/2006/relationships/image" Target="../media/image66.jpg"/><Relationship Id="rId4" Type="http://schemas.openxmlformats.org/officeDocument/2006/relationships/customXml" Target="../ink/ink47.xml"/></Relationships>
</file>

<file path=ppt/slides/_rels/slide36.xml.rels><?xml version="1.0" encoding="UTF-8" standalone="yes"?>
<Relationships xmlns="http://schemas.openxmlformats.org/package/2006/relationships"><Relationship Id="rId3" Type="http://schemas.openxmlformats.org/officeDocument/2006/relationships/image" Target="../media/image3000.png"/><Relationship Id="rId2" Type="http://schemas.openxmlformats.org/officeDocument/2006/relationships/customXml" Target="../ink/ink48.xml"/><Relationship Id="rId1" Type="http://schemas.openxmlformats.org/officeDocument/2006/relationships/slideLayout" Target="../slideLayouts/slideLayout5.xml"/><Relationship Id="rId5" Type="http://schemas.openxmlformats.org/officeDocument/2006/relationships/image" Target="../media/image67.jpg"/><Relationship Id="rId4" Type="http://schemas.openxmlformats.org/officeDocument/2006/relationships/customXml" Target="../ink/ink49.xml"/></Relationships>
</file>

<file path=ppt/slides/_rels/slide37.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customXml" Target="../ink/ink50.xml"/><Relationship Id="rId1" Type="http://schemas.openxmlformats.org/officeDocument/2006/relationships/slideLayout" Target="../slideLayouts/slideLayout5.xml"/><Relationship Id="rId5" Type="http://schemas.openxmlformats.org/officeDocument/2006/relationships/image" Target="../media/image68.jpg"/><Relationship Id="rId4" Type="http://schemas.openxmlformats.org/officeDocument/2006/relationships/customXml" Target="../ink/ink51.xml"/></Relationships>
</file>

<file path=ppt/slides/_rels/slide38.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customXml" Target="../ink/ink52.xml"/><Relationship Id="rId1" Type="http://schemas.openxmlformats.org/officeDocument/2006/relationships/slideLayout" Target="../slideLayouts/slideLayout5.xml"/><Relationship Id="rId5" Type="http://schemas.openxmlformats.org/officeDocument/2006/relationships/image" Target="../media/image69.jpg"/><Relationship Id="rId4" Type="http://schemas.openxmlformats.org/officeDocument/2006/relationships/customXml" Target="../ink/ink53.xml"/></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customXml" Target="../ink/ink54.xml"/><Relationship Id="rId1" Type="http://schemas.openxmlformats.org/officeDocument/2006/relationships/slideLayout" Target="../slideLayouts/slideLayout5.xml"/><Relationship Id="rId5" Type="http://schemas.openxmlformats.org/officeDocument/2006/relationships/image" Target="../media/image70.jpg"/><Relationship Id="rId4" Type="http://schemas.openxmlformats.org/officeDocument/2006/relationships/customXml" Target="../ink/ink55.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customXml" Target="../ink/ink56.xml"/><Relationship Id="rId1" Type="http://schemas.openxmlformats.org/officeDocument/2006/relationships/slideLayout" Target="../slideLayouts/slideLayout5.xml"/><Relationship Id="rId6" Type="http://schemas.openxmlformats.org/officeDocument/2006/relationships/customXml" Target="../ink/ink58.xml"/><Relationship Id="rId11" Type="http://schemas.openxmlformats.org/officeDocument/2006/relationships/image" Target="../media/image73.png"/><Relationship Id="rId5" Type="http://schemas.openxmlformats.org/officeDocument/2006/relationships/image" Target="../media/image72.png"/><Relationship Id="rId10" Type="http://schemas.openxmlformats.org/officeDocument/2006/relationships/customXml" Target="../ink/ink59.xml"/><Relationship Id="rId4" Type="http://schemas.openxmlformats.org/officeDocument/2006/relationships/customXml" Target="../ink/ink57.xml"/><Relationship Id="rId9" Type="http://schemas.openxmlformats.org/officeDocument/2006/relationships/image" Target="../media/image24.png"/></Relationships>
</file>

<file path=ppt/slides/_rels/slide4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30.jpg"/></Relationships>
</file>

<file path=ppt/slides/_rels/slide4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jp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83.jpeg"/></Relationships>
</file>

<file path=ppt/slides/_rels/slide49.xml.rels><?xml version="1.0" encoding="UTF-8" standalone="yes"?>
<Relationships xmlns="http://schemas.openxmlformats.org/package/2006/relationships"><Relationship Id="rId3" Type="http://schemas.openxmlformats.org/officeDocument/2006/relationships/hyperlink" Target="http://www.bam-bus.dk/" TargetMode="External"/><Relationship Id="rId2" Type="http://schemas.openxmlformats.org/officeDocument/2006/relationships/hyperlink" Target="http://www.byggekvalitet.dk/" TargetMode="External"/><Relationship Id="rId1" Type="http://schemas.openxmlformats.org/officeDocument/2006/relationships/slideLayout" Target="../slideLayouts/slideLayout4.xml"/><Relationship Id="rId5" Type="http://schemas.openxmlformats.org/officeDocument/2006/relationships/hyperlink" Target="http://www.at.dk/arbejdsmiljoe/asbest" TargetMode="External"/><Relationship Id="rId4" Type="http://schemas.openxmlformats.org/officeDocument/2006/relationships/hyperlink" Target="mailto:info@bam-bus.dk"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yggeriets Kvalitetskontrol A/S">
            <a:extLst>
              <a:ext uri="{FF2B5EF4-FFF2-40B4-BE49-F238E27FC236}">
                <a16:creationId xmlns:a16="http://schemas.microsoft.com/office/drawing/2014/main" id="{9012D119-F8B0-BBA9-5DB6-2BF3A8775F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381000"/>
            <a:ext cx="6248400" cy="468026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Byggeriets Kvalitetskontrol">
            <a:extLst>
              <a:ext uri="{FF2B5EF4-FFF2-40B4-BE49-F238E27FC236}">
                <a16:creationId xmlns:a16="http://schemas.microsoft.com/office/drawing/2014/main" id="{A0AF3117-CC65-F1B6-4CBB-BB48DC46EC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6150" y="5372100"/>
            <a:ext cx="4152900" cy="11049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83944" y="453644"/>
            <a:ext cx="7221220" cy="6133089"/>
          </a:xfrm>
          <a:prstGeom prst="rect">
            <a:avLst/>
          </a:prstGeom>
        </p:spPr>
        <p:txBody>
          <a:bodyPr vert="horz" wrap="square" lIns="0" tIns="53975" rIns="0" bIns="0" rtlCol="0">
            <a:spAutoFit/>
          </a:bodyPr>
          <a:lstStyle/>
          <a:p>
            <a:pPr marL="239395" marR="574040" indent="-227329">
              <a:lnSpc>
                <a:spcPts val="2590"/>
              </a:lnSpc>
              <a:spcBef>
                <a:spcPts val="425"/>
              </a:spcBef>
              <a:buFont typeface="Arial"/>
              <a:buChar char="•"/>
              <a:tabLst>
                <a:tab pos="240665" algn="l"/>
              </a:tabLst>
            </a:pPr>
            <a:r>
              <a:rPr sz="2400" dirty="0">
                <a:latin typeface="Carlito"/>
                <a:cs typeface="Carlito"/>
              </a:rPr>
              <a:t>1</a:t>
            </a:r>
            <a:r>
              <a:rPr lang="da-DK" sz="2400" dirty="0">
                <a:latin typeface="Carlito"/>
                <a:cs typeface="Carlito"/>
              </a:rPr>
              <a:t>6</a:t>
            </a:r>
            <a:r>
              <a:rPr sz="2400" spc="-55" dirty="0">
                <a:latin typeface="Carlito"/>
                <a:cs typeface="Carlito"/>
              </a:rPr>
              <a:t> </a:t>
            </a:r>
            <a:r>
              <a:rPr sz="2400" spc="-10" dirty="0">
                <a:latin typeface="Carlito"/>
                <a:cs typeface="Carlito"/>
              </a:rPr>
              <a:t>ansatte</a:t>
            </a:r>
            <a:r>
              <a:rPr sz="2400" spc="-50" dirty="0">
                <a:latin typeface="Carlito"/>
                <a:cs typeface="Carlito"/>
              </a:rPr>
              <a:t> </a:t>
            </a:r>
            <a:r>
              <a:rPr sz="2400" dirty="0">
                <a:latin typeface="Carlito"/>
                <a:cs typeface="Carlito"/>
              </a:rPr>
              <a:t>-</a:t>
            </a:r>
            <a:r>
              <a:rPr sz="2400" spc="-50" dirty="0">
                <a:latin typeface="Carlito"/>
                <a:cs typeface="Carlito"/>
              </a:rPr>
              <a:t> </a:t>
            </a:r>
            <a:r>
              <a:rPr sz="2400" dirty="0">
                <a:latin typeface="Carlito"/>
                <a:cs typeface="Carlito"/>
              </a:rPr>
              <a:t>Kontor</a:t>
            </a:r>
            <a:r>
              <a:rPr sz="2400" spc="-40" dirty="0">
                <a:latin typeface="Carlito"/>
                <a:cs typeface="Carlito"/>
              </a:rPr>
              <a:t> </a:t>
            </a:r>
            <a:r>
              <a:rPr sz="2400" dirty="0">
                <a:latin typeface="Carlito"/>
                <a:cs typeface="Carlito"/>
              </a:rPr>
              <a:t>i</a:t>
            </a:r>
            <a:r>
              <a:rPr sz="2400" spc="-40" dirty="0">
                <a:latin typeface="Carlito"/>
                <a:cs typeface="Carlito"/>
              </a:rPr>
              <a:t> </a:t>
            </a:r>
            <a:r>
              <a:rPr sz="2400" spc="-20" dirty="0">
                <a:latin typeface="Carlito"/>
                <a:cs typeface="Carlito"/>
              </a:rPr>
              <a:t>Vejen</a:t>
            </a:r>
            <a:r>
              <a:rPr sz="2400" spc="-30" dirty="0">
                <a:latin typeface="Carlito"/>
                <a:cs typeface="Carlito"/>
              </a:rPr>
              <a:t> </a:t>
            </a:r>
            <a:r>
              <a:rPr sz="2400" dirty="0">
                <a:latin typeface="Carlito"/>
                <a:cs typeface="Carlito"/>
              </a:rPr>
              <a:t>-</a:t>
            </a:r>
            <a:r>
              <a:rPr sz="2400" spc="-55" dirty="0">
                <a:latin typeface="Carlito"/>
                <a:cs typeface="Carlito"/>
              </a:rPr>
              <a:t> </a:t>
            </a:r>
            <a:r>
              <a:rPr sz="2400" dirty="0">
                <a:latin typeface="Carlito"/>
                <a:cs typeface="Carlito"/>
              </a:rPr>
              <a:t>3100</a:t>
            </a:r>
            <a:r>
              <a:rPr sz="2400" spc="-50" dirty="0">
                <a:latin typeface="Carlito"/>
                <a:cs typeface="Carlito"/>
              </a:rPr>
              <a:t> </a:t>
            </a:r>
            <a:r>
              <a:rPr sz="2400" dirty="0">
                <a:latin typeface="Carlito"/>
                <a:cs typeface="Carlito"/>
              </a:rPr>
              <a:t>kunder</a:t>
            </a:r>
            <a:r>
              <a:rPr sz="2400" spc="-30" dirty="0">
                <a:latin typeface="Carlito"/>
                <a:cs typeface="Carlito"/>
              </a:rPr>
              <a:t> </a:t>
            </a:r>
            <a:r>
              <a:rPr sz="2400" spc="85" dirty="0">
                <a:latin typeface="Liberation Sans Narrow"/>
                <a:cs typeface="Liberation Sans Narrow"/>
              </a:rPr>
              <a:t>–</a:t>
            </a:r>
            <a:r>
              <a:rPr sz="2400" spc="-60" dirty="0">
                <a:latin typeface="Liberation Sans Narrow"/>
                <a:cs typeface="Liberation Sans Narrow"/>
              </a:rPr>
              <a:t> </a:t>
            </a:r>
            <a:r>
              <a:rPr sz="2400" spc="-10" dirty="0">
                <a:latin typeface="Carlito"/>
                <a:cs typeface="Carlito"/>
              </a:rPr>
              <a:t>(ca.2600 	</a:t>
            </a:r>
            <a:r>
              <a:rPr sz="2400" spc="-20" dirty="0" err="1">
                <a:latin typeface="Carlito"/>
                <a:cs typeface="Carlito"/>
              </a:rPr>
              <a:t>autoriserede</a:t>
            </a:r>
            <a:r>
              <a:rPr sz="2400" spc="-10" dirty="0">
                <a:latin typeface="Carlito"/>
                <a:cs typeface="Carlito"/>
              </a:rPr>
              <a:t>)</a:t>
            </a:r>
            <a:endParaRPr sz="2400" dirty="0">
              <a:latin typeface="Carlito"/>
              <a:cs typeface="Carlito"/>
            </a:endParaRPr>
          </a:p>
          <a:p>
            <a:pPr marL="239395" marR="134620" indent="-227329">
              <a:lnSpc>
                <a:spcPts val="2590"/>
              </a:lnSpc>
              <a:spcBef>
                <a:spcPts val="2875"/>
              </a:spcBef>
              <a:buFont typeface="Arial"/>
              <a:buChar char="•"/>
              <a:tabLst>
                <a:tab pos="240665" algn="l"/>
              </a:tabLst>
            </a:pPr>
            <a:r>
              <a:rPr sz="2400" spc="-10" dirty="0">
                <a:latin typeface="Carlito"/>
                <a:cs typeface="Carlito"/>
              </a:rPr>
              <a:t>Certificerer</a:t>
            </a:r>
            <a:r>
              <a:rPr sz="2400" dirty="0">
                <a:latin typeface="Carlito"/>
                <a:cs typeface="Carlito"/>
              </a:rPr>
              <a:t> </a:t>
            </a:r>
            <a:r>
              <a:rPr sz="2400" spc="-20" dirty="0">
                <a:latin typeface="Carlito"/>
                <a:cs typeface="Carlito"/>
              </a:rPr>
              <a:t>kvalitetsstyringssystemer</a:t>
            </a:r>
            <a:r>
              <a:rPr sz="2400" spc="-25" dirty="0">
                <a:latin typeface="Carlito"/>
                <a:cs typeface="Carlito"/>
              </a:rPr>
              <a:t> </a:t>
            </a:r>
            <a:r>
              <a:rPr sz="2400" spc="-10" dirty="0">
                <a:latin typeface="Carlito"/>
                <a:cs typeface="Carlito"/>
              </a:rPr>
              <a:t>indenfor</a:t>
            </a:r>
            <a:r>
              <a:rPr sz="2400" spc="35" dirty="0">
                <a:latin typeface="Carlito"/>
                <a:cs typeface="Carlito"/>
              </a:rPr>
              <a:t> </a:t>
            </a:r>
            <a:r>
              <a:rPr sz="2400" spc="-10" dirty="0">
                <a:latin typeface="Carlito"/>
                <a:cs typeface="Carlito"/>
              </a:rPr>
              <a:t>følgende 	områder:</a:t>
            </a:r>
            <a:endParaRPr sz="2400" dirty="0">
              <a:latin typeface="Carlito"/>
              <a:cs typeface="Carlito"/>
            </a:endParaRPr>
          </a:p>
          <a:p>
            <a:pPr marL="697865" lvl="1" indent="-228600">
              <a:lnSpc>
                <a:spcPct val="100000"/>
              </a:lnSpc>
              <a:spcBef>
                <a:spcPts val="290"/>
              </a:spcBef>
              <a:buFont typeface="Arial"/>
              <a:buChar char="•"/>
              <a:tabLst>
                <a:tab pos="697865" algn="l"/>
              </a:tabLst>
            </a:pPr>
            <a:r>
              <a:rPr sz="1800" spc="-10" dirty="0">
                <a:latin typeface="Carlito"/>
                <a:cs typeface="Carlito"/>
              </a:rPr>
              <a:t>Autorisationsområdet</a:t>
            </a:r>
            <a:r>
              <a:rPr sz="1800" spc="-30" dirty="0">
                <a:latin typeface="Carlito"/>
                <a:cs typeface="Carlito"/>
              </a:rPr>
              <a:t> </a:t>
            </a:r>
            <a:r>
              <a:rPr sz="1800" dirty="0">
                <a:latin typeface="Carlito"/>
                <a:cs typeface="Carlito"/>
              </a:rPr>
              <a:t>-</a:t>
            </a:r>
            <a:r>
              <a:rPr sz="1800" spc="-5" dirty="0">
                <a:latin typeface="Carlito"/>
                <a:cs typeface="Carlito"/>
              </a:rPr>
              <a:t> </a:t>
            </a:r>
            <a:r>
              <a:rPr lang="da-DK" spc="-10" dirty="0">
                <a:latin typeface="Carlito"/>
                <a:cs typeface="Carlito"/>
              </a:rPr>
              <a:t>K</a:t>
            </a:r>
            <a:r>
              <a:rPr sz="1800" spc="-10" dirty="0" err="1">
                <a:latin typeface="Carlito"/>
                <a:cs typeface="Carlito"/>
              </a:rPr>
              <a:t>loak</a:t>
            </a:r>
            <a:r>
              <a:rPr sz="1800" spc="-10" dirty="0">
                <a:latin typeface="Carlito"/>
                <a:cs typeface="Carlito"/>
              </a:rPr>
              <a:t>-</a:t>
            </a:r>
            <a:r>
              <a:rPr sz="1800" dirty="0">
                <a:latin typeface="Carlito"/>
                <a:cs typeface="Carlito"/>
              </a:rPr>
              <a:t>, </a:t>
            </a:r>
            <a:r>
              <a:rPr lang="da-DK" dirty="0">
                <a:latin typeface="Carlito"/>
                <a:cs typeface="Carlito"/>
              </a:rPr>
              <a:t>E</a:t>
            </a:r>
            <a:r>
              <a:rPr sz="1800" dirty="0">
                <a:latin typeface="Carlito"/>
                <a:cs typeface="Carlito"/>
              </a:rPr>
              <a:t>l</a:t>
            </a:r>
            <a:r>
              <a:rPr lang="da-DK" dirty="0">
                <a:latin typeface="Carlito"/>
                <a:cs typeface="Carlito"/>
              </a:rPr>
              <a:t>-,</a:t>
            </a:r>
            <a:r>
              <a:rPr sz="1800" spc="10" dirty="0">
                <a:latin typeface="Carlito"/>
                <a:cs typeface="Carlito"/>
              </a:rPr>
              <a:t> </a:t>
            </a:r>
            <a:r>
              <a:rPr lang="da-DK" spc="-25" dirty="0">
                <a:latin typeface="Carlito"/>
                <a:cs typeface="Carlito"/>
              </a:rPr>
              <a:t>V</a:t>
            </a:r>
            <a:r>
              <a:rPr sz="1800" spc="-25" dirty="0">
                <a:latin typeface="Carlito"/>
                <a:cs typeface="Carlito"/>
              </a:rPr>
              <a:t>vs</a:t>
            </a:r>
            <a:r>
              <a:rPr lang="da-DK" sz="1800" spc="-25" dirty="0">
                <a:latin typeface="Carlito"/>
                <a:cs typeface="Carlito"/>
              </a:rPr>
              <a:t>- og Asbest</a:t>
            </a:r>
            <a:endParaRPr sz="1800" dirty="0">
              <a:latin typeface="Carlito"/>
              <a:cs typeface="Carlito"/>
            </a:endParaRPr>
          </a:p>
          <a:p>
            <a:pPr marL="697865" lvl="1" indent="-228600">
              <a:lnSpc>
                <a:spcPct val="100000"/>
              </a:lnSpc>
              <a:spcBef>
                <a:spcPts val="275"/>
              </a:spcBef>
              <a:buFont typeface="Arial"/>
              <a:buChar char="•"/>
              <a:tabLst>
                <a:tab pos="697865" algn="l"/>
              </a:tabLst>
            </a:pPr>
            <a:r>
              <a:rPr sz="1800" dirty="0">
                <a:latin typeface="Carlito"/>
                <a:cs typeface="Carlito"/>
              </a:rPr>
              <a:t>VE</a:t>
            </a:r>
            <a:r>
              <a:rPr sz="1800" spc="-15" dirty="0">
                <a:latin typeface="Carlito"/>
                <a:cs typeface="Carlito"/>
              </a:rPr>
              <a:t> </a:t>
            </a:r>
            <a:r>
              <a:rPr sz="1800" dirty="0">
                <a:latin typeface="Carlito"/>
                <a:cs typeface="Carlito"/>
              </a:rPr>
              <a:t>anlæg</a:t>
            </a:r>
            <a:r>
              <a:rPr sz="1800" spc="-20" dirty="0">
                <a:latin typeface="Carlito"/>
                <a:cs typeface="Carlito"/>
              </a:rPr>
              <a:t> (solceller,</a:t>
            </a:r>
            <a:r>
              <a:rPr sz="1800" spc="5" dirty="0">
                <a:latin typeface="Carlito"/>
                <a:cs typeface="Carlito"/>
              </a:rPr>
              <a:t> </a:t>
            </a:r>
            <a:r>
              <a:rPr sz="1800" dirty="0">
                <a:latin typeface="Carlito"/>
                <a:cs typeface="Carlito"/>
              </a:rPr>
              <a:t>biomasseanlæg,</a:t>
            </a:r>
            <a:r>
              <a:rPr sz="1800" spc="-30" dirty="0">
                <a:latin typeface="Carlito"/>
                <a:cs typeface="Carlito"/>
              </a:rPr>
              <a:t> </a:t>
            </a:r>
            <a:r>
              <a:rPr sz="1800" spc="-25" dirty="0">
                <a:latin typeface="Carlito"/>
                <a:cs typeface="Carlito"/>
              </a:rPr>
              <a:t>varmepumper,</a:t>
            </a:r>
            <a:r>
              <a:rPr sz="1800" spc="-30" dirty="0">
                <a:latin typeface="Carlito"/>
                <a:cs typeface="Carlito"/>
              </a:rPr>
              <a:t> </a:t>
            </a:r>
            <a:r>
              <a:rPr sz="1800" spc="-10" dirty="0">
                <a:latin typeface="Carlito"/>
                <a:cs typeface="Carlito"/>
              </a:rPr>
              <a:t>jordvarmeanlæg)</a:t>
            </a:r>
            <a:endParaRPr sz="1800" dirty="0">
              <a:latin typeface="Carlito"/>
              <a:cs typeface="Carlito"/>
            </a:endParaRPr>
          </a:p>
          <a:p>
            <a:pPr marL="697865" lvl="1" indent="-228600">
              <a:lnSpc>
                <a:spcPct val="100000"/>
              </a:lnSpc>
              <a:spcBef>
                <a:spcPts val="290"/>
              </a:spcBef>
              <a:buFont typeface="Arial"/>
              <a:buChar char="•"/>
              <a:tabLst>
                <a:tab pos="697865" algn="l"/>
              </a:tabLst>
            </a:pPr>
            <a:r>
              <a:rPr sz="1800" dirty="0">
                <a:latin typeface="Carlito"/>
                <a:cs typeface="Carlito"/>
              </a:rPr>
              <a:t>Bedre</a:t>
            </a:r>
            <a:r>
              <a:rPr sz="1800" spc="-35" dirty="0">
                <a:latin typeface="Carlito"/>
                <a:cs typeface="Carlito"/>
              </a:rPr>
              <a:t> </a:t>
            </a:r>
            <a:r>
              <a:rPr sz="1800" dirty="0">
                <a:latin typeface="Carlito"/>
                <a:cs typeface="Carlito"/>
              </a:rPr>
              <a:t>Bolig</a:t>
            </a:r>
            <a:r>
              <a:rPr sz="1800" spc="-30" dirty="0">
                <a:latin typeface="Carlito"/>
                <a:cs typeface="Carlito"/>
              </a:rPr>
              <a:t> </a:t>
            </a:r>
            <a:r>
              <a:rPr sz="1800" dirty="0">
                <a:latin typeface="Carlito"/>
                <a:cs typeface="Carlito"/>
              </a:rPr>
              <a:t>-</a:t>
            </a:r>
            <a:r>
              <a:rPr sz="1800" spc="-35" dirty="0">
                <a:latin typeface="Carlito"/>
                <a:cs typeface="Carlito"/>
              </a:rPr>
              <a:t> </a:t>
            </a:r>
            <a:r>
              <a:rPr sz="1800" dirty="0">
                <a:latin typeface="Carlito"/>
                <a:cs typeface="Carlito"/>
              </a:rPr>
              <a:t>Rådgivning</a:t>
            </a:r>
            <a:r>
              <a:rPr sz="1800" spc="-15" dirty="0">
                <a:latin typeface="Carlito"/>
                <a:cs typeface="Carlito"/>
              </a:rPr>
              <a:t> </a:t>
            </a:r>
            <a:r>
              <a:rPr sz="1800" dirty="0">
                <a:latin typeface="Carlito"/>
                <a:cs typeface="Carlito"/>
              </a:rPr>
              <a:t>i</a:t>
            </a:r>
            <a:r>
              <a:rPr sz="1800" spc="-40" dirty="0">
                <a:latin typeface="Carlito"/>
                <a:cs typeface="Carlito"/>
              </a:rPr>
              <a:t> </a:t>
            </a:r>
            <a:r>
              <a:rPr sz="1800" spc="-10" dirty="0">
                <a:latin typeface="Carlito"/>
                <a:cs typeface="Carlito"/>
              </a:rPr>
              <a:t>energirenovering</a:t>
            </a:r>
            <a:endParaRPr sz="1800" dirty="0">
              <a:latin typeface="Carlito"/>
              <a:cs typeface="Carlito"/>
            </a:endParaRPr>
          </a:p>
          <a:p>
            <a:pPr marL="697865" lvl="1" indent="-228600">
              <a:lnSpc>
                <a:spcPct val="100000"/>
              </a:lnSpc>
              <a:spcBef>
                <a:spcPts val="290"/>
              </a:spcBef>
              <a:buFont typeface="Arial"/>
              <a:buChar char="•"/>
              <a:tabLst>
                <a:tab pos="697865" algn="l"/>
              </a:tabLst>
            </a:pPr>
            <a:r>
              <a:rPr sz="1800" spc="-10" dirty="0">
                <a:latin typeface="Carlito"/>
                <a:cs typeface="Carlito"/>
              </a:rPr>
              <a:t>Kloakmestrenes</a:t>
            </a:r>
            <a:r>
              <a:rPr sz="1800" spc="-35" dirty="0">
                <a:latin typeface="Carlito"/>
                <a:cs typeface="Carlito"/>
              </a:rPr>
              <a:t> </a:t>
            </a:r>
            <a:r>
              <a:rPr sz="1800" dirty="0">
                <a:latin typeface="Carlito"/>
                <a:cs typeface="Carlito"/>
              </a:rPr>
              <a:t>TV</a:t>
            </a:r>
            <a:r>
              <a:rPr sz="1800" spc="-40" dirty="0">
                <a:latin typeface="Carlito"/>
                <a:cs typeface="Carlito"/>
              </a:rPr>
              <a:t> </a:t>
            </a:r>
            <a:r>
              <a:rPr sz="1800" dirty="0">
                <a:latin typeface="Carlito"/>
                <a:cs typeface="Carlito"/>
              </a:rPr>
              <a:t>Inspektion</a:t>
            </a:r>
            <a:r>
              <a:rPr sz="1800" spc="-30" dirty="0">
                <a:latin typeface="Carlito"/>
                <a:cs typeface="Carlito"/>
              </a:rPr>
              <a:t> </a:t>
            </a:r>
            <a:r>
              <a:rPr sz="1800" spc="-10" dirty="0">
                <a:latin typeface="Carlito"/>
                <a:cs typeface="Carlito"/>
              </a:rPr>
              <a:t>(KTVI)</a:t>
            </a:r>
            <a:endParaRPr sz="1800" dirty="0">
              <a:latin typeface="Carlito"/>
              <a:cs typeface="Carlito"/>
            </a:endParaRPr>
          </a:p>
          <a:p>
            <a:pPr marL="697865" lvl="1" indent="-228600">
              <a:lnSpc>
                <a:spcPct val="100000"/>
              </a:lnSpc>
              <a:spcBef>
                <a:spcPts val="275"/>
              </a:spcBef>
              <a:buFont typeface="Arial"/>
              <a:buChar char="•"/>
              <a:tabLst>
                <a:tab pos="697865" algn="l"/>
              </a:tabLst>
            </a:pPr>
            <a:r>
              <a:rPr sz="1800" dirty="0">
                <a:latin typeface="Carlito"/>
                <a:cs typeface="Carlito"/>
              </a:rPr>
              <a:t>Energimærkning,</a:t>
            </a:r>
            <a:r>
              <a:rPr sz="1800" spc="-30" dirty="0">
                <a:latin typeface="Carlito"/>
                <a:cs typeface="Carlito"/>
              </a:rPr>
              <a:t> </a:t>
            </a:r>
            <a:r>
              <a:rPr sz="1800" spc="-10" dirty="0">
                <a:latin typeface="Carlito"/>
                <a:cs typeface="Carlito"/>
              </a:rPr>
              <a:t>huseftersyn,</a:t>
            </a:r>
            <a:r>
              <a:rPr sz="1800" spc="-35" dirty="0">
                <a:latin typeface="Carlito"/>
                <a:cs typeface="Carlito"/>
              </a:rPr>
              <a:t> </a:t>
            </a:r>
            <a:r>
              <a:rPr sz="1800" spc="-10" dirty="0">
                <a:latin typeface="Carlito"/>
                <a:cs typeface="Carlito"/>
              </a:rPr>
              <a:t>tæthedsmåling</a:t>
            </a:r>
            <a:r>
              <a:rPr sz="1800" spc="-20" dirty="0">
                <a:latin typeface="Carlito"/>
                <a:cs typeface="Carlito"/>
              </a:rPr>
              <a:t> </a:t>
            </a:r>
            <a:r>
              <a:rPr sz="1800" dirty="0">
                <a:latin typeface="Carlito"/>
                <a:cs typeface="Carlito"/>
              </a:rPr>
              <a:t>og</a:t>
            </a:r>
            <a:r>
              <a:rPr sz="1800" spc="-35" dirty="0">
                <a:latin typeface="Carlito"/>
                <a:cs typeface="Carlito"/>
              </a:rPr>
              <a:t> </a:t>
            </a:r>
            <a:r>
              <a:rPr sz="1800" spc="-10" dirty="0">
                <a:latin typeface="Carlito"/>
                <a:cs typeface="Carlito"/>
              </a:rPr>
              <a:t>termografiinspektion</a:t>
            </a:r>
            <a:endParaRPr sz="1800" dirty="0">
              <a:latin typeface="Carlito"/>
              <a:cs typeface="Carlito"/>
            </a:endParaRPr>
          </a:p>
          <a:p>
            <a:pPr marL="697865" lvl="1" indent="-228600">
              <a:lnSpc>
                <a:spcPct val="100000"/>
              </a:lnSpc>
              <a:spcBef>
                <a:spcPts val="290"/>
              </a:spcBef>
              <a:buFont typeface="Arial"/>
              <a:buChar char="•"/>
              <a:tabLst>
                <a:tab pos="697865" algn="l"/>
              </a:tabLst>
            </a:pPr>
            <a:r>
              <a:rPr sz="1800" spc="-10" dirty="0">
                <a:latin typeface="Carlito"/>
                <a:cs typeface="Carlito"/>
              </a:rPr>
              <a:t>Fugeentreprenører</a:t>
            </a:r>
            <a:endParaRPr sz="1800" dirty="0">
              <a:latin typeface="Carlito"/>
              <a:cs typeface="Carlito"/>
            </a:endParaRPr>
          </a:p>
          <a:p>
            <a:pPr marL="697865" lvl="1" indent="-228600">
              <a:lnSpc>
                <a:spcPct val="100000"/>
              </a:lnSpc>
              <a:spcBef>
                <a:spcPts val="290"/>
              </a:spcBef>
              <a:buFont typeface="Arial"/>
              <a:buChar char="•"/>
              <a:tabLst>
                <a:tab pos="697865" algn="l"/>
              </a:tabLst>
            </a:pPr>
            <a:r>
              <a:rPr sz="1800" dirty="0">
                <a:latin typeface="Carlito"/>
                <a:cs typeface="Carlito"/>
              </a:rPr>
              <a:t>Styret</a:t>
            </a:r>
            <a:r>
              <a:rPr sz="1800" spc="-55" dirty="0">
                <a:latin typeface="Carlito"/>
                <a:cs typeface="Carlito"/>
              </a:rPr>
              <a:t> </a:t>
            </a:r>
            <a:r>
              <a:rPr sz="1800" spc="-10" dirty="0">
                <a:latin typeface="Carlito"/>
                <a:cs typeface="Carlito"/>
              </a:rPr>
              <a:t>boring</a:t>
            </a:r>
            <a:endParaRPr sz="1800" dirty="0">
              <a:latin typeface="Carlito"/>
              <a:cs typeface="Carlito"/>
            </a:endParaRPr>
          </a:p>
          <a:p>
            <a:pPr marL="697865" lvl="1" indent="-228600">
              <a:lnSpc>
                <a:spcPct val="100000"/>
              </a:lnSpc>
              <a:spcBef>
                <a:spcPts val="275"/>
              </a:spcBef>
              <a:buFont typeface="Arial"/>
              <a:buChar char="•"/>
              <a:tabLst>
                <a:tab pos="697865" algn="l"/>
              </a:tabLst>
            </a:pPr>
            <a:r>
              <a:rPr sz="1800" dirty="0">
                <a:latin typeface="Carlito"/>
                <a:cs typeface="Carlito"/>
              </a:rPr>
              <a:t>Indvendig</a:t>
            </a:r>
            <a:r>
              <a:rPr sz="1800" spc="-70" dirty="0">
                <a:latin typeface="Carlito"/>
                <a:cs typeface="Carlito"/>
              </a:rPr>
              <a:t> </a:t>
            </a:r>
            <a:r>
              <a:rPr sz="1800" dirty="0">
                <a:latin typeface="Carlito"/>
                <a:cs typeface="Carlito"/>
              </a:rPr>
              <a:t>Lednings</a:t>
            </a:r>
            <a:r>
              <a:rPr sz="1800" spc="-50" dirty="0">
                <a:latin typeface="Carlito"/>
                <a:cs typeface="Carlito"/>
              </a:rPr>
              <a:t> </a:t>
            </a:r>
            <a:r>
              <a:rPr sz="1800" spc="-10" dirty="0">
                <a:latin typeface="Carlito"/>
                <a:cs typeface="Carlito"/>
              </a:rPr>
              <a:t>Renovering</a:t>
            </a:r>
            <a:r>
              <a:rPr sz="1800" spc="-55" dirty="0">
                <a:latin typeface="Carlito"/>
                <a:cs typeface="Carlito"/>
              </a:rPr>
              <a:t> </a:t>
            </a:r>
            <a:r>
              <a:rPr sz="1800" spc="-10" dirty="0">
                <a:latin typeface="Carlito"/>
                <a:cs typeface="Carlito"/>
              </a:rPr>
              <a:t>(ILR)</a:t>
            </a:r>
            <a:endParaRPr sz="1800" dirty="0">
              <a:latin typeface="Carlito"/>
              <a:cs typeface="Carlito"/>
            </a:endParaRPr>
          </a:p>
          <a:p>
            <a:pPr marL="697865" lvl="1" indent="-228600">
              <a:lnSpc>
                <a:spcPct val="100000"/>
              </a:lnSpc>
              <a:spcBef>
                <a:spcPts val="285"/>
              </a:spcBef>
              <a:buFont typeface="Arial"/>
              <a:buChar char="•"/>
              <a:tabLst>
                <a:tab pos="697865" algn="l"/>
              </a:tabLst>
            </a:pPr>
            <a:r>
              <a:rPr sz="1800" spc="-20" dirty="0">
                <a:latin typeface="Carlito"/>
                <a:cs typeface="Carlito"/>
              </a:rPr>
              <a:t>Vådrumskontrol</a:t>
            </a:r>
            <a:r>
              <a:rPr sz="1800" spc="-30" dirty="0">
                <a:latin typeface="Carlito"/>
                <a:cs typeface="Carlito"/>
              </a:rPr>
              <a:t> </a:t>
            </a:r>
            <a:r>
              <a:rPr sz="1800" spc="-10" dirty="0">
                <a:latin typeface="Carlito"/>
                <a:cs typeface="Carlito"/>
              </a:rPr>
              <a:t>(GVK)</a:t>
            </a:r>
            <a:endParaRPr sz="1800" dirty="0">
              <a:latin typeface="Carlito"/>
              <a:cs typeface="Carlito"/>
            </a:endParaRPr>
          </a:p>
          <a:p>
            <a:pPr marL="697865" lvl="1" indent="-228600">
              <a:lnSpc>
                <a:spcPct val="100000"/>
              </a:lnSpc>
              <a:spcBef>
                <a:spcPts val="290"/>
              </a:spcBef>
              <a:buFont typeface="Arial"/>
              <a:buChar char="•"/>
              <a:tabLst>
                <a:tab pos="697865" algn="l"/>
              </a:tabLst>
            </a:pPr>
            <a:r>
              <a:rPr sz="1800" dirty="0">
                <a:latin typeface="Carlito"/>
                <a:cs typeface="Carlito"/>
              </a:rPr>
              <a:t>Dansk</a:t>
            </a:r>
            <a:r>
              <a:rPr sz="1800" spc="-30" dirty="0">
                <a:latin typeface="Carlito"/>
                <a:cs typeface="Carlito"/>
              </a:rPr>
              <a:t> </a:t>
            </a:r>
            <a:r>
              <a:rPr sz="1800" dirty="0">
                <a:latin typeface="Carlito"/>
                <a:cs typeface="Carlito"/>
              </a:rPr>
              <a:t>Vindues</a:t>
            </a:r>
            <a:r>
              <a:rPr sz="1800" spc="-20" dirty="0">
                <a:latin typeface="Carlito"/>
                <a:cs typeface="Carlito"/>
              </a:rPr>
              <a:t> </a:t>
            </a:r>
            <a:r>
              <a:rPr sz="1800" spc="-10" dirty="0">
                <a:latin typeface="Carlito"/>
                <a:cs typeface="Carlito"/>
              </a:rPr>
              <a:t>Verifikation</a:t>
            </a:r>
            <a:endParaRPr sz="1800" dirty="0">
              <a:latin typeface="Carlito"/>
              <a:cs typeface="Carlito"/>
            </a:endParaRPr>
          </a:p>
          <a:p>
            <a:pPr marL="240665" indent="-227965">
              <a:lnSpc>
                <a:spcPct val="100000"/>
              </a:lnSpc>
              <a:spcBef>
                <a:spcPts val="2105"/>
              </a:spcBef>
              <a:buFont typeface="Arial"/>
              <a:buChar char="•"/>
              <a:tabLst>
                <a:tab pos="240665" algn="l"/>
              </a:tabLst>
            </a:pPr>
            <a:r>
              <a:rPr sz="2000" spc="-20" dirty="0" err="1">
                <a:latin typeface="Carlito"/>
                <a:cs typeface="Carlito"/>
              </a:rPr>
              <a:t>Svartjeneste</a:t>
            </a:r>
            <a:r>
              <a:rPr lang="da-DK" sz="2000" spc="-20" dirty="0">
                <a:latin typeface="Carlito"/>
                <a:cs typeface="Carlito"/>
              </a:rPr>
              <a:t> og Kurser</a:t>
            </a:r>
            <a:endParaRPr sz="2000" dirty="0">
              <a:latin typeface="Carlito"/>
              <a:cs typeface="Carlito"/>
            </a:endParaRPr>
          </a:p>
          <a:p>
            <a:pPr>
              <a:lnSpc>
                <a:spcPct val="100000"/>
              </a:lnSpc>
              <a:spcBef>
                <a:spcPts val="185"/>
              </a:spcBef>
            </a:pPr>
            <a:endParaRPr sz="2000" dirty="0">
              <a:latin typeface="Carlito"/>
              <a:cs typeface="Carlito"/>
            </a:endParaRPr>
          </a:p>
          <a:p>
            <a:pPr marL="240665" indent="-227965">
              <a:lnSpc>
                <a:spcPct val="100000"/>
              </a:lnSpc>
              <a:spcBef>
                <a:spcPts val="5"/>
              </a:spcBef>
              <a:buFont typeface="Arial"/>
              <a:buChar char="•"/>
              <a:tabLst>
                <a:tab pos="240665" algn="l"/>
              </a:tabLst>
            </a:pPr>
            <a:r>
              <a:rPr sz="2000" spc="-10" dirty="0">
                <a:latin typeface="Carlito"/>
                <a:cs typeface="Carlito"/>
              </a:rPr>
              <a:t>Medlemsinformation</a:t>
            </a:r>
            <a:r>
              <a:rPr sz="2000" spc="30" dirty="0">
                <a:latin typeface="Carlito"/>
                <a:cs typeface="Carlito"/>
              </a:rPr>
              <a:t> </a:t>
            </a:r>
            <a:r>
              <a:rPr sz="2000" spc="-10" dirty="0">
                <a:latin typeface="Carlito"/>
                <a:cs typeface="Carlito"/>
              </a:rPr>
              <a:t>(AutorisationsNYT</a:t>
            </a:r>
            <a:r>
              <a:rPr sz="2000" spc="45" dirty="0">
                <a:latin typeface="Carlito"/>
                <a:cs typeface="Carlito"/>
              </a:rPr>
              <a:t> </a:t>
            </a:r>
            <a:r>
              <a:rPr sz="2000" dirty="0">
                <a:latin typeface="Carlito"/>
                <a:cs typeface="Carlito"/>
              </a:rPr>
              <a:t>og </a:t>
            </a:r>
            <a:r>
              <a:rPr sz="2000" u="sng" spc="-20" dirty="0">
                <a:solidFill>
                  <a:srgbClr val="696969"/>
                </a:solidFill>
                <a:uFill>
                  <a:solidFill>
                    <a:srgbClr val="696969"/>
                  </a:solidFill>
                </a:uFill>
                <a:latin typeface="Carlito"/>
                <a:cs typeface="Carlito"/>
                <a:hlinkClick r:id="rId2"/>
              </a:rPr>
              <a:t>www.byggekvalitet.dk</a:t>
            </a:r>
            <a:r>
              <a:rPr sz="2000" u="sng" spc="-15" dirty="0">
                <a:solidFill>
                  <a:srgbClr val="696969"/>
                </a:solidFill>
                <a:uFill>
                  <a:solidFill>
                    <a:srgbClr val="696969"/>
                  </a:solidFill>
                </a:uFill>
                <a:latin typeface="Carlito"/>
                <a:cs typeface="Carlito"/>
              </a:rPr>
              <a:t> </a:t>
            </a:r>
            <a:r>
              <a:rPr sz="2000" u="none" spc="-50" dirty="0">
                <a:latin typeface="Carlito"/>
                <a:cs typeface="Carlito"/>
              </a:rPr>
              <a:t>)</a:t>
            </a:r>
            <a:endParaRPr sz="2000" dirty="0">
              <a:latin typeface="Carlito"/>
              <a:cs typeface="Carlito"/>
            </a:endParaRPr>
          </a:p>
        </p:txBody>
      </p:sp>
      <p:pic>
        <p:nvPicPr>
          <p:cNvPr id="3" name="Picture 2" descr="Byggeriets Kvalitetskontrol A/S">
            <a:extLst>
              <a:ext uri="{FF2B5EF4-FFF2-40B4-BE49-F238E27FC236}">
                <a16:creationId xmlns:a16="http://schemas.microsoft.com/office/drawing/2014/main" id="{C4414EBB-2177-700E-1588-05C5CB552E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0200" y="1371600"/>
            <a:ext cx="2664296" cy="19956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C63E755-013E-285B-7752-F9114CA1AC10}"/>
              </a:ext>
            </a:extLst>
          </p:cNvPr>
          <p:cNvSpPr txBox="1"/>
          <p:nvPr/>
        </p:nvSpPr>
        <p:spPr>
          <a:xfrm>
            <a:off x="7467600" y="3367250"/>
            <a:ext cx="6094476" cy="369332"/>
          </a:xfrm>
          <a:prstGeom prst="rect">
            <a:avLst/>
          </a:prstGeom>
          <a:noFill/>
        </p:spPr>
        <p:txBody>
          <a:bodyPr wrap="square">
            <a:spAutoFit/>
          </a:bodyPr>
          <a:lstStyle/>
          <a:p>
            <a:pPr algn="ctr" eaLnBrk="1" hangingPunct="1">
              <a:buFontTx/>
              <a:buNone/>
            </a:pPr>
            <a:r>
              <a:rPr lang="da-DK" sz="1800" kern="0" dirty="0">
                <a:latin typeface="Calibri" pitchFamily="34" charset="0"/>
                <a:hlinkClick r:id="rId2"/>
              </a:rPr>
              <a:t>www.byggekvalitet.dk</a:t>
            </a:r>
            <a:r>
              <a:rPr lang="da-DK" sz="1800" kern="0" dirty="0">
                <a:latin typeface="Calibri" pitchFamily="34" charset="0"/>
              </a:rPr>
              <a:t> </a:t>
            </a:r>
          </a:p>
        </p:txBody>
      </p:sp>
      <p:pic>
        <p:nvPicPr>
          <p:cNvPr id="6" name="Picture 4" descr="Billedresultat for sikkerhedsstyrelsen">
            <a:extLst>
              <a:ext uri="{FF2B5EF4-FFF2-40B4-BE49-F238E27FC236}">
                <a16:creationId xmlns:a16="http://schemas.microsoft.com/office/drawing/2014/main" id="{C5A1EC1C-6BD9-7AA4-7CED-AE2A1EE409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64481" y="3736582"/>
            <a:ext cx="2544399" cy="76610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Billedresultat for danak">
            <a:extLst>
              <a:ext uri="{FF2B5EF4-FFF2-40B4-BE49-F238E27FC236}">
                <a16:creationId xmlns:a16="http://schemas.microsoft.com/office/drawing/2014/main" id="{2C9203AF-3A6B-AA7C-5F9F-0E77F5EEC82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315976" y="4680241"/>
            <a:ext cx="2668263" cy="682659"/>
          </a:xfrm>
          <a:prstGeom prst="rect">
            <a:avLst/>
          </a:prstGeom>
          <a:noFill/>
          <a:extLst>
            <a:ext uri="{909E8E84-426E-40DD-AFC4-6F175D3DCCD1}">
              <a14:hiddenFill xmlns:a14="http://schemas.microsoft.com/office/drawing/2010/main">
                <a:solidFill>
                  <a:srgbClr val="FFFFFF"/>
                </a:solidFill>
              </a14:hiddenFill>
            </a:ext>
          </a:extLst>
        </p:spPr>
      </p:pic>
      <p:pic>
        <p:nvPicPr>
          <p:cNvPr id="10" name="Billede 2">
            <a:extLst>
              <a:ext uri="{FF2B5EF4-FFF2-40B4-BE49-F238E27FC236}">
                <a16:creationId xmlns:a16="http://schemas.microsoft.com/office/drawing/2014/main" id="{DA559EEF-C99C-FEE3-BA24-ED2B6773A3C9}"/>
              </a:ext>
            </a:extLst>
          </p:cNvPr>
          <p:cNvPicPr>
            <a:picLocks noChangeAspect="1"/>
          </p:cNvPicPr>
          <p:nvPr/>
        </p:nvPicPr>
        <p:blipFill rotWithShape="1">
          <a:blip r:embed="rId6"/>
          <a:srcRect l="9799" t="6127" r="85502" b="89621"/>
          <a:stretch/>
        </p:blipFill>
        <p:spPr>
          <a:xfrm>
            <a:off x="9326706" y="5638800"/>
            <a:ext cx="2376264" cy="842236"/>
          </a:xfrm>
          <a:prstGeom prst="rect">
            <a:avLst/>
          </a:prstGeom>
        </p:spPr>
      </p:pic>
    </p:spTree>
    <p:extLst>
      <p:ext uri="{BB962C8B-B14F-4D97-AF65-F5344CB8AC3E}">
        <p14:creationId xmlns:p14="http://schemas.microsoft.com/office/powerpoint/2010/main" val="304929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5583855" cy="6857997"/>
          </a:xfrm>
          <a:prstGeom prst="rect">
            <a:avLst/>
          </a:prstGeom>
        </p:spPr>
      </p:pic>
      <p:pic>
        <p:nvPicPr>
          <p:cNvPr id="3" name="object 3"/>
          <p:cNvPicPr/>
          <p:nvPr/>
        </p:nvPicPr>
        <p:blipFill>
          <a:blip r:embed="rId3" cstate="print"/>
          <a:stretch>
            <a:fillRect/>
          </a:stretch>
        </p:blipFill>
        <p:spPr>
          <a:xfrm>
            <a:off x="11029250" y="585279"/>
            <a:ext cx="649097" cy="649097"/>
          </a:xfrm>
          <a:prstGeom prst="rect">
            <a:avLst/>
          </a:prstGeom>
        </p:spPr>
      </p:pic>
      <p:sp>
        <p:nvSpPr>
          <p:cNvPr id="4" name="object 4"/>
          <p:cNvSpPr txBox="1">
            <a:spLocks noGrp="1"/>
          </p:cNvSpPr>
          <p:nvPr>
            <p:ph type="title"/>
          </p:nvPr>
        </p:nvSpPr>
        <p:spPr>
          <a:prstGeom prst="rect">
            <a:avLst/>
          </a:prstGeom>
        </p:spPr>
        <p:txBody>
          <a:bodyPr vert="horz" wrap="square" lIns="0" tIns="98551" rIns="0" bIns="0" rtlCol="0">
            <a:spAutoFit/>
          </a:bodyPr>
          <a:lstStyle/>
          <a:p>
            <a:pPr marL="22225">
              <a:lnSpc>
                <a:spcPct val="100000"/>
              </a:lnSpc>
              <a:spcBef>
                <a:spcPts val="95"/>
              </a:spcBef>
            </a:pPr>
            <a:r>
              <a:rPr sz="2800" spc="-10" dirty="0">
                <a:solidFill>
                  <a:srgbClr val="006846"/>
                </a:solidFill>
                <a:latin typeface="Arial"/>
                <a:cs typeface="Arial"/>
              </a:rPr>
              <a:t>Agenda</a:t>
            </a:r>
            <a:endParaRPr sz="2800" dirty="0">
              <a:latin typeface="Arial"/>
              <a:cs typeface="Arial"/>
            </a:endParaRPr>
          </a:p>
        </p:txBody>
      </p:sp>
      <p:sp>
        <p:nvSpPr>
          <p:cNvPr id="5" name="object 5"/>
          <p:cNvSpPr txBox="1"/>
          <p:nvPr/>
        </p:nvSpPr>
        <p:spPr>
          <a:xfrm>
            <a:off x="3202051" y="1649488"/>
            <a:ext cx="5492750" cy="3302186"/>
          </a:xfrm>
          <a:prstGeom prst="rect">
            <a:avLst/>
          </a:prstGeom>
        </p:spPr>
        <p:txBody>
          <a:bodyPr vert="horz" wrap="square" lIns="0" tIns="107950" rIns="0" bIns="0" rtlCol="0">
            <a:spAutoFit/>
          </a:bodyPr>
          <a:lstStyle/>
          <a:p>
            <a:pPr marL="240665" indent="-227965">
              <a:spcBef>
                <a:spcPts val="850"/>
              </a:spcBef>
              <a:buFontTx/>
              <a:buChar char="•"/>
              <a:tabLst>
                <a:tab pos="240665" algn="l"/>
              </a:tabLst>
            </a:pPr>
            <a:r>
              <a:rPr lang="da-DK" sz="2000" dirty="0">
                <a:latin typeface="Arial"/>
                <a:cs typeface="Arial"/>
              </a:rPr>
              <a:t>Det</a:t>
            </a:r>
            <a:r>
              <a:rPr lang="da-DK" sz="2000" spc="-60" dirty="0">
                <a:latin typeface="Arial"/>
                <a:cs typeface="Arial"/>
              </a:rPr>
              <a:t> </a:t>
            </a:r>
            <a:r>
              <a:rPr lang="da-DK" sz="2000" dirty="0">
                <a:latin typeface="Arial"/>
                <a:cs typeface="Arial"/>
              </a:rPr>
              <a:t>lovmæssige</a:t>
            </a:r>
            <a:r>
              <a:rPr lang="da-DK" sz="2000" spc="-50" dirty="0">
                <a:latin typeface="Arial"/>
                <a:cs typeface="Arial"/>
              </a:rPr>
              <a:t> </a:t>
            </a:r>
            <a:r>
              <a:rPr lang="da-DK" sz="2000" spc="-10" dirty="0">
                <a:latin typeface="Arial"/>
                <a:cs typeface="Arial"/>
              </a:rPr>
              <a:t>grundlag</a:t>
            </a:r>
          </a:p>
          <a:p>
            <a:pPr marL="240665" indent="-227965">
              <a:lnSpc>
                <a:spcPct val="100000"/>
              </a:lnSpc>
              <a:spcBef>
                <a:spcPts val="850"/>
              </a:spcBef>
              <a:buChar char="•"/>
              <a:tabLst>
                <a:tab pos="240665" algn="l"/>
              </a:tabLst>
            </a:pPr>
            <a:r>
              <a:rPr sz="2000" dirty="0">
                <a:latin typeface="Arial"/>
                <a:cs typeface="Arial"/>
              </a:rPr>
              <a:t>KLS</a:t>
            </a:r>
            <a:r>
              <a:rPr sz="2000" spc="-30" dirty="0">
                <a:latin typeface="Arial"/>
                <a:cs typeface="Arial"/>
              </a:rPr>
              <a:t> </a:t>
            </a:r>
            <a:r>
              <a:rPr sz="2000" dirty="0">
                <a:latin typeface="Arial"/>
                <a:cs typeface="Arial"/>
              </a:rPr>
              <a:t>–</a:t>
            </a:r>
            <a:r>
              <a:rPr sz="2000" spc="-20" dirty="0">
                <a:latin typeface="Arial"/>
                <a:cs typeface="Arial"/>
              </a:rPr>
              <a:t> </a:t>
            </a:r>
            <a:r>
              <a:rPr lang="da-DK" sz="2000" spc="-20" dirty="0">
                <a:latin typeface="Arial"/>
                <a:cs typeface="Arial"/>
              </a:rPr>
              <a:t>et</a:t>
            </a:r>
            <a:r>
              <a:rPr sz="2000" spc="-30" dirty="0">
                <a:latin typeface="Arial"/>
                <a:cs typeface="Arial"/>
              </a:rPr>
              <a:t> </a:t>
            </a:r>
            <a:r>
              <a:rPr sz="2000" dirty="0" err="1">
                <a:latin typeface="Arial"/>
                <a:cs typeface="Arial"/>
              </a:rPr>
              <a:t>værdifuld</a:t>
            </a:r>
            <a:r>
              <a:rPr lang="da-DK" sz="2000" dirty="0">
                <a:latin typeface="Arial"/>
                <a:cs typeface="Arial"/>
              </a:rPr>
              <a:t>t</a:t>
            </a:r>
            <a:r>
              <a:rPr sz="2000" spc="-25" dirty="0">
                <a:latin typeface="Arial"/>
                <a:cs typeface="Arial"/>
              </a:rPr>
              <a:t> </a:t>
            </a:r>
            <a:r>
              <a:rPr sz="2000" spc="-10" dirty="0">
                <a:latin typeface="Arial"/>
                <a:cs typeface="Arial"/>
              </a:rPr>
              <a:t>værktøj</a:t>
            </a:r>
            <a:endParaRPr sz="2000" dirty="0">
              <a:latin typeface="Arial"/>
              <a:cs typeface="Arial"/>
            </a:endParaRPr>
          </a:p>
          <a:p>
            <a:pPr marL="240665" indent="-227965">
              <a:lnSpc>
                <a:spcPct val="100000"/>
              </a:lnSpc>
              <a:spcBef>
                <a:spcPts val="755"/>
              </a:spcBef>
              <a:buChar char="•"/>
              <a:tabLst>
                <a:tab pos="240665" algn="l"/>
              </a:tabLst>
            </a:pPr>
            <a:r>
              <a:rPr sz="2000" spc="-10" dirty="0" err="1">
                <a:latin typeface="Arial"/>
                <a:cs typeface="Arial"/>
              </a:rPr>
              <a:t>Kvalit</a:t>
            </a:r>
            <a:r>
              <a:rPr lang="da-DK" sz="2000" spc="-10" dirty="0" err="1">
                <a:latin typeface="Arial"/>
                <a:cs typeface="Arial"/>
              </a:rPr>
              <a:t>etsledelsessystemets</a:t>
            </a:r>
            <a:r>
              <a:rPr lang="da-DK" sz="2000" spc="-10" dirty="0">
                <a:latin typeface="Arial"/>
                <a:cs typeface="Arial"/>
              </a:rPr>
              <a:t> opbygning</a:t>
            </a:r>
            <a:endParaRPr sz="2000" dirty="0">
              <a:latin typeface="Arial"/>
              <a:cs typeface="Arial"/>
            </a:endParaRPr>
          </a:p>
          <a:p>
            <a:pPr marL="240665" indent="-227965">
              <a:lnSpc>
                <a:spcPct val="100000"/>
              </a:lnSpc>
              <a:spcBef>
                <a:spcPts val="770"/>
              </a:spcBef>
              <a:buChar char="•"/>
              <a:tabLst>
                <a:tab pos="240665" algn="l"/>
              </a:tabLst>
            </a:pPr>
            <a:r>
              <a:rPr sz="2000" dirty="0">
                <a:latin typeface="Arial"/>
                <a:cs typeface="Arial"/>
              </a:rPr>
              <a:t>Krav</a:t>
            </a:r>
            <a:r>
              <a:rPr sz="2000" spc="-20" dirty="0">
                <a:latin typeface="Arial"/>
                <a:cs typeface="Arial"/>
              </a:rPr>
              <a:t> </a:t>
            </a:r>
            <a:r>
              <a:rPr sz="2000" dirty="0">
                <a:latin typeface="Arial"/>
                <a:cs typeface="Arial"/>
              </a:rPr>
              <a:t>til</a:t>
            </a:r>
            <a:r>
              <a:rPr sz="2000" spc="-20" dirty="0">
                <a:latin typeface="Arial"/>
                <a:cs typeface="Arial"/>
              </a:rPr>
              <a:t> </a:t>
            </a:r>
            <a:r>
              <a:rPr sz="2000" dirty="0">
                <a:latin typeface="Arial"/>
                <a:cs typeface="Arial"/>
              </a:rPr>
              <a:t>indhold</a:t>
            </a:r>
            <a:r>
              <a:rPr sz="2000" spc="-5" dirty="0">
                <a:latin typeface="Arial"/>
                <a:cs typeface="Arial"/>
              </a:rPr>
              <a:t> </a:t>
            </a:r>
            <a:r>
              <a:rPr sz="2000" dirty="0">
                <a:latin typeface="Arial"/>
                <a:cs typeface="Arial"/>
              </a:rPr>
              <a:t>I</a:t>
            </a:r>
            <a:r>
              <a:rPr sz="2000" spc="-30" dirty="0">
                <a:latin typeface="Arial"/>
                <a:cs typeface="Arial"/>
              </a:rPr>
              <a:t> </a:t>
            </a:r>
            <a:r>
              <a:rPr sz="2000" dirty="0">
                <a:latin typeface="Arial"/>
                <a:cs typeface="Arial"/>
              </a:rPr>
              <a:t>KLS</a:t>
            </a:r>
            <a:endParaRPr lang="da-DK" sz="2000" spc="-10" dirty="0">
              <a:latin typeface="Arial"/>
              <a:cs typeface="Arial"/>
            </a:endParaRPr>
          </a:p>
          <a:p>
            <a:pPr marL="240665" indent="-227965">
              <a:lnSpc>
                <a:spcPct val="100000"/>
              </a:lnSpc>
              <a:spcBef>
                <a:spcPts val="770"/>
              </a:spcBef>
              <a:buChar char="•"/>
              <a:tabLst>
                <a:tab pos="240665" algn="l"/>
              </a:tabLst>
            </a:pPr>
            <a:r>
              <a:rPr lang="da-DK" sz="2000" spc="-10" dirty="0">
                <a:latin typeface="Arial"/>
                <a:cs typeface="Arial"/>
              </a:rPr>
              <a:t>KLS – skabelon m. bilag</a:t>
            </a:r>
            <a:endParaRPr sz="2000" dirty="0">
              <a:latin typeface="Arial"/>
              <a:cs typeface="Arial"/>
            </a:endParaRPr>
          </a:p>
          <a:p>
            <a:pPr marL="240665" indent="-227965">
              <a:lnSpc>
                <a:spcPct val="100000"/>
              </a:lnSpc>
              <a:spcBef>
                <a:spcPts val="755"/>
              </a:spcBef>
              <a:buChar char="•"/>
              <a:tabLst>
                <a:tab pos="240665" algn="l"/>
              </a:tabLst>
            </a:pPr>
            <a:r>
              <a:rPr sz="2000" dirty="0">
                <a:latin typeface="Arial"/>
                <a:cs typeface="Arial"/>
              </a:rPr>
              <a:t>KLS</a:t>
            </a:r>
            <a:r>
              <a:rPr sz="2000" spc="-20" dirty="0">
                <a:latin typeface="Arial"/>
                <a:cs typeface="Arial"/>
              </a:rPr>
              <a:t> </a:t>
            </a:r>
            <a:r>
              <a:rPr sz="2000" dirty="0">
                <a:latin typeface="Arial"/>
                <a:cs typeface="Arial"/>
              </a:rPr>
              <a:t>–</a:t>
            </a:r>
            <a:r>
              <a:rPr sz="2000" spc="-5" dirty="0">
                <a:latin typeface="Arial"/>
                <a:cs typeface="Arial"/>
              </a:rPr>
              <a:t> </a:t>
            </a:r>
            <a:r>
              <a:rPr sz="2000" dirty="0">
                <a:latin typeface="Arial"/>
                <a:cs typeface="Arial"/>
              </a:rPr>
              <a:t>anvendelse</a:t>
            </a:r>
            <a:r>
              <a:rPr sz="2000" spc="-25" dirty="0">
                <a:latin typeface="Arial"/>
                <a:cs typeface="Arial"/>
              </a:rPr>
              <a:t> </a:t>
            </a:r>
            <a:r>
              <a:rPr sz="2000" dirty="0" err="1">
                <a:latin typeface="Arial"/>
                <a:cs typeface="Arial"/>
              </a:rPr>
              <a:t>i</a:t>
            </a:r>
            <a:r>
              <a:rPr sz="2000" spc="-5" dirty="0">
                <a:latin typeface="Arial"/>
                <a:cs typeface="Arial"/>
              </a:rPr>
              <a:t> </a:t>
            </a:r>
            <a:r>
              <a:rPr sz="2000" spc="-10" dirty="0" err="1">
                <a:latin typeface="Arial"/>
                <a:cs typeface="Arial"/>
              </a:rPr>
              <a:t>praksis</a:t>
            </a:r>
            <a:endParaRPr lang="da-DK" sz="2000" spc="-10" dirty="0">
              <a:latin typeface="Arial"/>
              <a:cs typeface="Arial"/>
            </a:endParaRPr>
          </a:p>
          <a:p>
            <a:pPr marL="240665" indent="-227965">
              <a:lnSpc>
                <a:spcPct val="100000"/>
              </a:lnSpc>
              <a:spcBef>
                <a:spcPts val="755"/>
              </a:spcBef>
              <a:buChar char="•"/>
              <a:tabLst>
                <a:tab pos="240665" algn="l"/>
              </a:tabLst>
            </a:pPr>
            <a:r>
              <a:rPr lang="da-DK" sz="2000" spc="-10" dirty="0">
                <a:latin typeface="Arial"/>
                <a:cs typeface="Arial"/>
              </a:rPr>
              <a:t>Vejen til Asbest autorisation</a:t>
            </a:r>
          </a:p>
          <a:p>
            <a:pPr marL="240665" indent="-227965">
              <a:lnSpc>
                <a:spcPct val="100000"/>
              </a:lnSpc>
              <a:spcBef>
                <a:spcPts val="755"/>
              </a:spcBef>
              <a:buChar char="•"/>
              <a:tabLst>
                <a:tab pos="240665" algn="l"/>
              </a:tabLst>
            </a:pPr>
            <a:endParaRPr sz="2000" dirty="0">
              <a:latin typeface="Arial"/>
              <a:cs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6EB8D64-B276-AC12-C782-B3F90BE9A84C}"/>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6" name="Håndskrift 5">
                <a:extLst>
                  <a:ext uri="{FF2B5EF4-FFF2-40B4-BE49-F238E27FC236}">
                    <a16:creationId xmlns:a16="http://schemas.microsoft.com/office/drawing/2014/main" id="{B47EBFA0-C257-7C39-A6B2-629CBBBBE67A}"/>
                  </a:ext>
                </a:extLst>
              </p14:cNvPr>
              <p14:cNvContentPartPr/>
              <p14:nvPr/>
            </p14:nvContentPartPr>
            <p14:xfrm>
              <a:off x="7577179" y="4538107"/>
              <a:ext cx="3600" cy="360"/>
            </p14:xfrm>
          </p:contentPart>
        </mc:Choice>
        <mc:Fallback xmlns="">
          <p:pic>
            <p:nvPicPr>
              <p:cNvPr id="6" name="Håndskrift 5">
                <a:extLst>
                  <a:ext uri="{FF2B5EF4-FFF2-40B4-BE49-F238E27FC236}">
                    <a16:creationId xmlns:a16="http://schemas.microsoft.com/office/drawing/2014/main" id="{B47EBFA0-C257-7C39-A6B2-629CBBBBE67A}"/>
                  </a:ext>
                </a:extLst>
              </p:cNvPr>
              <p:cNvPicPr/>
              <p:nvPr/>
            </p:nvPicPr>
            <p:blipFill>
              <a:blip r:embed="rId4"/>
              <a:stretch>
                <a:fillRect/>
              </a:stretch>
            </p:blipFill>
            <p:spPr>
              <a:xfrm>
                <a:off x="7568179" y="4529107"/>
                <a:ext cx="21240" cy="18000"/>
              </a:xfrm>
              <a:prstGeom prst="rect">
                <a:avLst/>
              </a:prstGeom>
            </p:spPr>
          </p:pic>
        </mc:Fallback>
      </mc:AlternateContent>
      <p:pic>
        <p:nvPicPr>
          <p:cNvPr id="4" name="Picture 3">
            <a:extLst>
              <a:ext uri="{FF2B5EF4-FFF2-40B4-BE49-F238E27FC236}">
                <a16:creationId xmlns:a16="http://schemas.microsoft.com/office/drawing/2014/main" id="{B59338A4-092A-EADE-39CA-F277912F6FBE}"/>
              </a:ext>
            </a:extLst>
          </p:cNvPr>
          <p:cNvPicPr>
            <a:picLocks noChangeAspect="1"/>
          </p:cNvPicPr>
          <p:nvPr/>
        </p:nvPicPr>
        <p:blipFill>
          <a:blip r:embed="rId5"/>
          <a:stretch>
            <a:fillRect/>
          </a:stretch>
        </p:blipFill>
        <p:spPr>
          <a:xfrm>
            <a:off x="1524000" y="1432313"/>
            <a:ext cx="9144000" cy="3105794"/>
          </a:xfrm>
          <a:prstGeom prst="rect">
            <a:avLst/>
          </a:prstGeom>
        </p:spPr>
      </p:pic>
      <mc:AlternateContent xmlns:mc="http://schemas.openxmlformats.org/markup-compatibility/2006" xmlns:p14="http://schemas.microsoft.com/office/powerpoint/2010/main">
        <mc:Choice Requires="p14">
          <p:contentPart p14:bwMode="auto" r:id="rId6">
            <p14:nvContentPartPr>
              <p14:cNvPr id="2" name="Ink 1">
                <a:extLst>
                  <a:ext uri="{FF2B5EF4-FFF2-40B4-BE49-F238E27FC236}">
                    <a16:creationId xmlns:a16="http://schemas.microsoft.com/office/drawing/2014/main" id="{557B073F-B358-FD1C-3984-FA672D60D4F9}"/>
                  </a:ext>
                </a:extLst>
              </p14:cNvPr>
              <p14:cNvContentPartPr/>
              <p14:nvPr/>
            </p14:nvContentPartPr>
            <p14:xfrm>
              <a:off x="3904128" y="2121336"/>
              <a:ext cx="1700280" cy="65160"/>
            </p14:xfrm>
          </p:contentPart>
        </mc:Choice>
        <mc:Fallback xmlns="">
          <p:pic>
            <p:nvPicPr>
              <p:cNvPr id="2" name="Ink 1">
                <a:extLst>
                  <a:ext uri="{FF2B5EF4-FFF2-40B4-BE49-F238E27FC236}">
                    <a16:creationId xmlns:a16="http://schemas.microsoft.com/office/drawing/2014/main" id="{557B073F-B358-FD1C-3984-FA672D60D4F9}"/>
                  </a:ext>
                </a:extLst>
              </p:cNvPr>
              <p:cNvPicPr/>
              <p:nvPr/>
            </p:nvPicPr>
            <p:blipFill>
              <a:blip r:embed="rId7"/>
              <a:stretch>
                <a:fillRect/>
              </a:stretch>
            </p:blipFill>
            <p:spPr>
              <a:xfrm>
                <a:off x="3850488" y="2013336"/>
                <a:ext cx="1807920" cy="2808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 name="Ink 4">
                <a:extLst>
                  <a:ext uri="{FF2B5EF4-FFF2-40B4-BE49-F238E27FC236}">
                    <a16:creationId xmlns:a16="http://schemas.microsoft.com/office/drawing/2014/main" id="{871CF512-8D84-87DF-47DA-0A01ABFF0C09}"/>
                  </a:ext>
                </a:extLst>
              </p14:cNvPr>
              <p14:cNvContentPartPr/>
              <p14:nvPr/>
            </p14:nvContentPartPr>
            <p14:xfrm>
              <a:off x="5388408" y="3033936"/>
              <a:ext cx="3253320" cy="57960"/>
            </p14:xfrm>
          </p:contentPart>
        </mc:Choice>
        <mc:Fallback xmlns="">
          <p:pic>
            <p:nvPicPr>
              <p:cNvPr id="5" name="Ink 4">
                <a:extLst>
                  <a:ext uri="{FF2B5EF4-FFF2-40B4-BE49-F238E27FC236}">
                    <a16:creationId xmlns:a16="http://schemas.microsoft.com/office/drawing/2014/main" id="{871CF512-8D84-87DF-47DA-0A01ABFF0C09}"/>
                  </a:ext>
                </a:extLst>
              </p:cNvPr>
              <p:cNvPicPr/>
              <p:nvPr/>
            </p:nvPicPr>
            <p:blipFill>
              <a:blip r:embed="rId9"/>
              <a:stretch>
                <a:fillRect/>
              </a:stretch>
            </p:blipFill>
            <p:spPr>
              <a:xfrm>
                <a:off x="5334408" y="2925936"/>
                <a:ext cx="3360960" cy="273600"/>
              </a:xfrm>
              <a:prstGeom prst="rect">
                <a:avLst/>
              </a:prstGeom>
            </p:spPr>
          </p:pic>
        </mc:Fallback>
      </mc:AlternateContent>
    </p:spTree>
    <p:extLst>
      <p:ext uri="{BB962C8B-B14F-4D97-AF65-F5344CB8AC3E}">
        <p14:creationId xmlns:p14="http://schemas.microsoft.com/office/powerpoint/2010/main" val="243215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204A03C-5147-479D-72AD-F1F92DBB0634}"/>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6" name="Håndskrift 5">
                <a:extLst>
                  <a:ext uri="{FF2B5EF4-FFF2-40B4-BE49-F238E27FC236}">
                    <a16:creationId xmlns:a16="http://schemas.microsoft.com/office/drawing/2014/main" id="{138AE8CF-5FFE-F450-08C3-96C661C5605E}"/>
                  </a:ext>
                </a:extLst>
              </p14:cNvPr>
              <p14:cNvContentPartPr/>
              <p14:nvPr/>
            </p14:nvContentPartPr>
            <p14:xfrm>
              <a:off x="7577179" y="4538107"/>
              <a:ext cx="3600" cy="360"/>
            </p14:xfrm>
          </p:contentPart>
        </mc:Choice>
        <mc:Fallback xmlns="">
          <p:pic>
            <p:nvPicPr>
              <p:cNvPr id="6" name="Håndskrift 5">
                <a:extLst>
                  <a:ext uri="{FF2B5EF4-FFF2-40B4-BE49-F238E27FC236}">
                    <a16:creationId xmlns:a16="http://schemas.microsoft.com/office/drawing/2014/main" id="{138AE8CF-5FFE-F450-08C3-96C661C5605E}"/>
                  </a:ext>
                </a:extLst>
              </p:cNvPr>
              <p:cNvPicPr/>
              <p:nvPr/>
            </p:nvPicPr>
            <p:blipFill>
              <a:blip r:embed="rId4"/>
              <a:stretch>
                <a:fillRect/>
              </a:stretch>
            </p:blipFill>
            <p:spPr>
              <a:xfrm>
                <a:off x="7568179" y="4529107"/>
                <a:ext cx="21240" cy="18000"/>
              </a:xfrm>
              <a:prstGeom prst="rect">
                <a:avLst/>
              </a:prstGeom>
            </p:spPr>
          </p:pic>
        </mc:Fallback>
      </mc:AlternateContent>
      <p:pic>
        <p:nvPicPr>
          <p:cNvPr id="3" name="Picture 2">
            <a:extLst>
              <a:ext uri="{FF2B5EF4-FFF2-40B4-BE49-F238E27FC236}">
                <a16:creationId xmlns:a16="http://schemas.microsoft.com/office/drawing/2014/main" id="{F50CE71E-EF43-FD9C-4B81-833221624613}"/>
              </a:ext>
            </a:extLst>
          </p:cNvPr>
          <p:cNvPicPr>
            <a:picLocks noChangeAspect="1"/>
          </p:cNvPicPr>
          <p:nvPr/>
        </p:nvPicPr>
        <p:blipFill>
          <a:blip r:embed="rId5"/>
          <a:stretch>
            <a:fillRect/>
          </a:stretch>
        </p:blipFill>
        <p:spPr>
          <a:xfrm>
            <a:off x="1847528" y="692696"/>
            <a:ext cx="8650892" cy="5760640"/>
          </a:xfrm>
          <a:prstGeom prst="rect">
            <a:avLst/>
          </a:prstGeom>
        </p:spPr>
      </p:pic>
      <mc:AlternateContent xmlns:mc="http://schemas.openxmlformats.org/markup-compatibility/2006" xmlns:p14="http://schemas.microsoft.com/office/powerpoint/2010/main">
        <mc:Choice Requires="p14">
          <p:contentPart p14:bwMode="auto" r:id="rId6">
            <p14:nvContentPartPr>
              <p14:cNvPr id="4" name="Ink 3">
                <a:extLst>
                  <a:ext uri="{FF2B5EF4-FFF2-40B4-BE49-F238E27FC236}">
                    <a16:creationId xmlns:a16="http://schemas.microsoft.com/office/drawing/2014/main" id="{CA87A2E1-3AC0-DF46-1946-E8AFD32DD69E}"/>
                  </a:ext>
                </a:extLst>
              </p14:cNvPr>
              <p14:cNvContentPartPr/>
              <p14:nvPr/>
            </p14:nvContentPartPr>
            <p14:xfrm>
              <a:off x="2094236" y="2074684"/>
              <a:ext cx="2192400" cy="70200"/>
            </p14:xfrm>
          </p:contentPart>
        </mc:Choice>
        <mc:Fallback xmlns="">
          <p:pic>
            <p:nvPicPr>
              <p:cNvPr id="4" name="Ink 3">
                <a:extLst>
                  <a:ext uri="{FF2B5EF4-FFF2-40B4-BE49-F238E27FC236}">
                    <a16:creationId xmlns:a16="http://schemas.microsoft.com/office/drawing/2014/main" id="{CA87A2E1-3AC0-DF46-1946-E8AFD32DD69E}"/>
                  </a:ext>
                </a:extLst>
              </p:cNvPr>
              <p:cNvPicPr/>
              <p:nvPr/>
            </p:nvPicPr>
            <p:blipFill>
              <a:blip r:embed="rId7"/>
              <a:stretch>
                <a:fillRect/>
              </a:stretch>
            </p:blipFill>
            <p:spPr>
              <a:xfrm>
                <a:off x="2040236" y="1967235"/>
                <a:ext cx="2300040" cy="2847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 name="Ink 4">
                <a:extLst>
                  <a:ext uri="{FF2B5EF4-FFF2-40B4-BE49-F238E27FC236}">
                    <a16:creationId xmlns:a16="http://schemas.microsoft.com/office/drawing/2014/main" id="{78FD2600-DC1A-CD17-F7A7-5389E3B25A56}"/>
                  </a:ext>
                </a:extLst>
              </p14:cNvPr>
              <p14:cNvContentPartPr/>
              <p14:nvPr/>
            </p14:nvContentPartPr>
            <p14:xfrm>
              <a:off x="2320316" y="1768684"/>
              <a:ext cx="6802920" cy="41040"/>
            </p14:xfrm>
          </p:contentPart>
        </mc:Choice>
        <mc:Fallback xmlns="">
          <p:pic>
            <p:nvPicPr>
              <p:cNvPr id="5" name="Ink 4">
                <a:extLst>
                  <a:ext uri="{FF2B5EF4-FFF2-40B4-BE49-F238E27FC236}">
                    <a16:creationId xmlns:a16="http://schemas.microsoft.com/office/drawing/2014/main" id="{78FD2600-DC1A-CD17-F7A7-5389E3B25A56}"/>
                  </a:ext>
                </a:extLst>
              </p:cNvPr>
              <p:cNvPicPr/>
              <p:nvPr/>
            </p:nvPicPr>
            <p:blipFill>
              <a:blip r:embed="rId9"/>
              <a:stretch>
                <a:fillRect/>
              </a:stretch>
            </p:blipFill>
            <p:spPr>
              <a:xfrm>
                <a:off x="2266316" y="1660684"/>
                <a:ext cx="6910560" cy="2566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45605483-FFD0-065C-E3B7-A448CF30A6C1}"/>
                  </a:ext>
                </a:extLst>
              </p14:cNvPr>
              <p14:cNvContentPartPr/>
              <p14:nvPr/>
            </p14:nvContentPartPr>
            <p14:xfrm>
              <a:off x="8672156" y="2761924"/>
              <a:ext cx="1395720" cy="10800"/>
            </p14:xfrm>
          </p:contentPart>
        </mc:Choice>
        <mc:Fallback xmlns="">
          <p:pic>
            <p:nvPicPr>
              <p:cNvPr id="10" name="Ink 9">
                <a:extLst>
                  <a:ext uri="{FF2B5EF4-FFF2-40B4-BE49-F238E27FC236}">
                    <a16:creationId xmlns:a16="http://schemas.microsoft.com/office/drawing/2014/main" id="{45605483-FFD0-065C-E3B7-A448CF30A6C1}"/>
                  </a:ext>
                </a:extLst>
              </p:cNvPr>
              <p:cNvPicPr/>
              <p:nvPr/>
            </p:nvPicPr>
            <p:blipFill>
              <a:blip r:embed="rId13"/>
              <a:stretch>
                <a:fillRect/>
              </a:stretch>
            </p:blipFill>
            <p:spPr>
              <a:xfrm>
                <a:off x="8618156" y="2650200"/>
                <a:ext cx="1503360" cy="233876"/>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3" name="Ink 12">
                <a:extLst>
                  <a:ext uri="{FF2B5EF4-FFF2-40B4-BE49-F238E27FC236}">
                    <a16:creationId xmlns:a16="http://schemas.microsoft.com/office/drawing/2014/main" id="{C4C67674-17BC-44DE-EDC7-FC1D881772CC}"/>
                  </a:ext>
                </a:extLst>
              </p14:cNvPr>
              <p14:cNvContentPartPr/>
              <p14:nvPr/>
            </p14:nvContentPartPr>
            <p14:xfrm>
              <a:off x="2143196" y="3096004"/>
              <a:ext cx="6556320" cy="60480"/>
            </p14:xfrm>
          </p:contentPart>
        </mc:Choice>
        <mc:Fallback xmlns="">
          <p:pic>
            <p:nvPicPr>
              <p:cNvPr id="13" name="Ink 12">
                <a:extLst>
                  <a:ext uri="{FF2B5EF4-FFF2-40B4-BE49-F238E27FC236}">
                    <a16:creationId xmlns:a16="http://schemas.microsoft.com/office/drawing/2014/main" id="{C4C67674-17BC-44DE-EDC7-FC1D881772CC}"/>
                  </a:ext>
                </a:extLst>
              </p:cNvPr>
              <p:cNvPicPr/>
              <p:nvPr/>
            </p:nvPicPr>
            <p:blipFill>
              <a:blip r:embed="rId15"/>
              <a:stretch>
                <a:fillRect/>
              </a:stretch>
            </p:blipFill>
            <p:spPr>
              <a:xfrm>
                <a:off x="2089196" y="2987357"/>
                <a:ext cx="6663960" cy="277411"/>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4" name="Ink 13">
                <a:extLst>
                  <a:ext uri="{FF2B5EF4-FFF2-40B4-BE49-F238E27FC236}">
                    <a16:creationId xmlns:a16="http://schemas.microsoft.com/office/drawing/2014/main" id="{797BA4FD-C06E-1556-F70F-97106AD015E6}"/>
                  </a:ext>
                </a:extLst>
              </p14:cNvPr>
              <p14:cNvContentPartPr/>
              <p14:nvPr/>
            </p14:nvContentPartPr>
            <p14:xfrm>
              <a:off x="9507716" y="3087004"/>
              <a:ext cx="411840" cy="10440"/>
            </p14:xfrm>
          </p:contentPart>
        </mc:Choice>
        <mc:Fallback xmlns="">
          <p:pic>
            <p:nvPicPr>
              <p:cNvPr id="14" name="Ink 13">
                <a:extLst>
                  <a:ext uri="{FF2B5EF4-FFF2-40B4-BE49-F238E27FC236}">
                    <a16:creationId xmlns:a16="http://schemas.microsoft.com/office/drawing/2014/main" id="{797BA4FD-C06E-1556-F70F-97106AD015E6}"/>
                  </a:ext>
                </a:extLst>
              </p:cNvPr>
              <p:cNvPicPr/>
              <p:nvPr/>
            </p:nvPicPr>
            <p:blipFill>
              <a:blip r:embed="rId17"/>
              <a:stretch>
                <a:fillRect/>
              </a:stretch>
            </p:blipFill>
            <p:spPr>
              <a:xfrm>
                <a:off x="9453669" y="2979004"/>
                <a:ext cx="519574"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5" name="Ink 14">
                <a:extLst>
                  <a:ext uri="{FF2B5EF4-FFF2-40B4-BE49-F238E27FC236}">
                    <a16:creationId xmlns:a16="http://schemas.microsoft.com/office/drawing/2014/main" id="{0A936719-EE4B-2821-CE65-4ACBC52A7FA6}"/>
                  </a:ext>
                </a:extLst>
              </p14:cNvPr>
              <p14:cNvContentPartPr/>
              <p14:nvPr/>
            </p14:nvContentPartPr>
            <p14:xfrm>
              <a:off x="2182796" y="3351964"/>
              <a:ext cx="2089440" cy="69480"/>
            </p14:xfrm>
          </p:contentPart>
        </mc:Choice>
        <mc:Fallback xmlns="">
          <p:pic>
            <p:nvPicPr>
              <p:cNvPr id="15" name="Ink 14">
                <a:extLst>
                  <a:ext uri="{FF2B5EF4-FFF2-40B4-BE49-F238E27FC236}">
                    <a16:creationId xmlns:a16="http://schemas.microsoft.com/office/drawing/2014/main" id="{0A936719-EE4B-2821-CE65-4ACBC52A7FA6}"/>
                  </a:ext>
                </a:extLst>
              </p:cNvPr>
              <p:cNvPicPr/>
              <p:nvPr/>
            </p:nvPicPr>
            <p:blipFill>
              <a:blip r:embed="rId19"/>
              <a:stretch>
                <a:fillRect/>
              </a:stretch>
            </p:blipFill>
            <p:spPr>
              <a:xfrm>
                <a:off x="2128796" y="3243964"/>
                <a:ext cx="2197080" cy="2851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6" name="Ink 15">
                <a:extLst>
                  <a:ext uri="{FF2B5EF4-FFF2-40B4-BE49-F238E27FC236}">
                    <a16:creationId xmlns:a16="http://schemas.microsoft.com/office/drawing/2014/main" id="{0FDE23BE-5275-8445-4A1F-A973535565B6}"/>
                  </a:ext>
                </a:extLst>
              </p14:cNvPr>
              <p14:cNvContentPartPr/>
              <p14:nvPr/>
            </p14:nvContentPartPr>
            <p14:xfrm>
              <a:off x="2851316" y="5859004"/>
              <a:ext cx="6881760" cy="109440"/>
            </p14:xfrm>
          </p:contentPart>
        </mc:Choice>
        <mc:Fallback xmlns="">
          <p:pic>
            <p:nvPicPr>
              <p:cNvPr id="16" name="Ink 15">
                <a:extLst>
                  <a:ext uri="{FF2B5EF4-FFF2-40B4-BE49-F238E27FC236}">
                    <a16:creationId xmlns:a16="http://schemas.microsoft.com/office/drawing/2014/main" id="{0FDE23BE-5275-8445-4A1F-A973535565B6}"/>
                  </a:ext>
                </a:extLst>
              </p:cNvPr>
              <p:cNvPicPr/>
              <p:nvPr/>
            </p:nvPicPr>
            <p:blipFill>
              <a:blip r:embed="rId21"/>
              <a:stretch>
                <a:fillRect/>
              </a:stretch>
            </p:blipFill>
            <p:spPr>
              <a:xfrm>
                <a:off x="2797319" y="5751004"/>
                <a:ext cx="6989394" cy="3250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7" name="Ink 16">
                <a:extLst>
                  <a:ext uri="{FF2B5EF4-FFF2-40B4-BE49-F238E27FC236}">
                    <a16:creationId xmlns:a16="http://schemas.microsoft.com/office/drawing/2014/main" id="{FEC11D51-D27C-D915-7193-1130CF5BD6B3}"/>
                  </a:ext>
                </a:extLst>
              </p14:cNvPr>
              <p14:cNvContentPartPr/>
              <p14:nvPr/>
            </p14:nvContentPartPr>
            <p14:xfrm>
              <a:off x="2202236" y="6213244"/>
              <a:ext cx="2162520" cy="30600"/>
            </p14:xfrm>
          </p:contentPart>
        </mc:Choice>
        <mc:Fallback xmlns="">
          <p:pic>
            <p:nvPicPr>
              <p:cNvPr id="17" name="Ink 16">
                <a:extLst>
                  <a:ext uri="{FF2B5EF4-FFF2-40B4-BE49-F238E27FC236}">
                    <a16:creationId xmlns:a16="http://schemas.microsoft.com/office/drawing/2014/main" id="{FEC11D51-D27C-D915-7193-1130CF5BD6B3}"/>
                  </a:ext>
                </a:extLst>
              </p:cNvPr>
              <p:cNvPicPr/>
              <p:nvPr/>
            </p:nvPicPr>
            <p:blipFill>
              <a:blip r:embed="rId23"/>
              <a:stretch>
                <a:fillRect/>
              </a:stretch>
            </p:blipFill>
            <p:spPr>
              <a:xfrm>
                <a:off x="2148227" y="6105244"/>
                <a:ext cx="2270178" cy="246240"/>
              </a:xfrm>
              <a:prstGeom prst="rect">
                <a:avLst/>
              </a:prstGeom>
            </p:spPr>
          </p:pic>
        </mc:Fallback>
      </mc:AlternateContent>
    </p:spTree>
    <p:extLst>
      <p:ext uri="{BB962C8B-B14F-4D97-AF65-F5344CB8AC3E}">
        <p14:creationId xmlns:p14="http://schemas.microsoft.com/office/powerpoint/2010/main" val="2050798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71C82-6FC7-E9F6-C48C-72AD27A6D2AF}"/>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6" name="Håndskrift 5">
                <a:extLst>
                  <a:ext uri="{FF2B5EF4-FFF2-40B4-BE49-F238E27FC236}">
                    <a16:creationId xmlns:a16="http://schemas.microsoft.com/office/drawing/2014/main" id="{57BD75B0-FE1A-A3DF-49E0-6A99B3C76E2B}"/>
                  </a:ext>
                </a:extLst>
              </p14:cNvPr>
              <p14:cNvContentPartPr/>
              <p14:nvPr/>
            </p14:nvContentPartPr>
            <p14:xfrm>
              <a:off x="7577179" y="4538107"/>
              <a:ext cx="3600" cy="360"/>
            </p14:xfrm>
          </p:contentPart>
        </mc:Choice>
        <mc:Fallback xmlns="">
          <p:pic>
            <p:nvPicPr>
              <p:cNvPr id="6" name="Håndskrift 5">
                <a:extLst>
                  <a:ext uri="{FF2B5EF4-FFF2-40B4-BE49-F238E27FC236}">
                    <a16:creationId xmlns:a16="http://schemas.microsoft.com/office/drawing/2014/main" id="{57BD75B0-FE1A-A3DF-49E0-6A99B3C76E2B}"/>
                  </a:ext>
                </a:extLst>
              </p:cNvPr>
              <p:cNvPicPr/>
              <p:nvPr/>
            </p:nvPicPr>
            <p:blipFill>
              <a:blip r:embed="rId4"/>
              <a:stretch>
                <a:fillRect/>
              </a:stretch>
            </p:blipFill>
            <p:spPr>
              <a:xfrm>
                <a:off x="7568179" y="4529107"/>
                <a:ext cx="21240" cy="18000"/>
              </a:xfrm>
              <a:prstGeom prst="rect">
                <a:avLst/>
              </a:prstGeom>
            </p:spPr>
          </p:pic>
        </mc:Fallback>
      </mc:AlternateContent>
      <p:grpSp>
        <p:nvGrpSpPr>
          <p:cNvPr id="7" name="Group 6">
            <a:extLst>
              <a:ext uri="{FF2B5EF4-FFF2-40B4-BE49-F238E27FC236}">
                <a16:creationId xmlns:a16="http://schemas.microsoft.com/office/drawing/2014/main" id="{47391155-F808-758D-3991-1070D06CB305}"/>
              </a:ext>
            </a:extLst>
          </p:cNvPr>
          <p:cNvGrpSpPr/>
          <p:nvPr/>
        </p:nvGrpSpPr>
        <p:grpSpPr>
          <a:xfrm>
            <a:off x="5943600" y="1651000"/>
            <a:ext cx="2259080" cy="2667000"/>
            <a:chOff x="7749098" y="2323462"/>
            <a:chExt cx="2907777" cy="3124838"/>
          </a:xfrm>
        </p:grpSpPr>
        <p:pic>
          <p:nvPicPr>
            <p:cNvPr id="5122" name="Picture 2" descr="Få en autorisation eller virksomhedsgodkendelse">
              <a:extLst>
                <a:ext uri="{FF2B5EF4-FFF2-40B4-BE49-F238E27FC236}">
                  <a16:creationId xmlns:a16="http://schemas.microsoft.com/office/drawing/2014/main" id="{2558D975-3609-5A97-DD97-829F3D0EC7B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49098" y="2928227"/>
              <a:ext cx="2907777" cy="252007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6FC4731D-D35E-9A37-1435-E3C0EB81CDC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4602" b="13562"/>
            <a:stretch/>
          </p:blipFill>
          <p:spPr bwMode="auto">
            <a:xfrm>
              <a:off x="8276405" y="2323462"/>
              <a:ext cx="1853161" cy="5969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a:extLst>
              <a:ext uri="{FF2B5EF4-FFF2-40B4-BE49-F238E27FC236}">
                <a16:creationId xmlns:a16="http://schemas.microsoft.com/office/drawing/2014/main" id="{647ECF60-9F44-5D5A-FE58-52228269C927}"/>
              </a:ext>
            </a:extLst>
          </p:cNvPr>
          <p:cNvGrpSpPr/>
          <p:nvPr/>
        </p:nvGrpSpPr>
        <p:grpSpPr>
          <a:xfrm>
            <a:off x="1371600" y="1676400"/>
            <a:ext cx="3662407" cy="2593686"/>
            <a:chOff x="463003" y="2457351"/>
            <a:chExt cx="3662407" cy="2593686"/>
          </a:xfrm>
        </p:grpSpPr>
        <p:grpSp>
          <p:nvGrpSpPr>
            <p:cNvPr id="2" name="Group 1">
              <a:extLst>
                <a:ext uri="{FF2B5EF4-FFF2-40B4-BE49-F238E27FC236}">
                  <a16:creationId xmlns:a16="http://schemas.microsoft.com/office/drawing/2014/main" id="{DE92F41B-6852-483B-2B91-7546D1BA803A}"/>
                </a:ext>
              </a:extLst>
            </p:cNvPr>
            <p:cNvGrpSpPr/>
            <p:nvPr/>
          </p:nvGrpSpPr>
          <p:grpSpPr>
            <a:xfrm>
              <a:off x="463003" y="3149501"/>
              <a:ext cx="3662407" cy="1901536"/>
              <a:chOff x="463003" y="3149501"/>
              <a:chExt cx="3662407" cy="1901536"/>
            </a:xfrm>
          </p:grpSpPr>
          <p:pic>
            <p:nvPicPr>
              <p:cNvPr id="1026" name="Picture 2" descr="Asbest - Byggeriets Kvalitetskontrol">
                <a:extLst>
                  <a:ext uri="{FF2B5EF4-FFF2-40B4-BE49-F238E27FC236}">
                    <a16:creationId xmlns:a16="http://schemas.microsoft.com/office/drawing/2014/main" id="{C1CAD676-5B5E-27C5-9BA4-E5D6BFB795C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3003" y="3149501"/>
                <a:ext cx="2857500" cy="190153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dvarselsskilt, Asbest adgang forbudt. Stort udvalg af skilte og symboler -  Backner ApS">
                <a:extLst>
                  <a:ext uri="{FF2B5EF4-FFF2-40B4-BE49-F238E27FC236}">
                    <a16:creationId xmlns:a16="http://schemas.microsoft.com/office/drawing/2014/main" id="{568D07E5-3D50-E1AF-43B5-C5F14981413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80753" y="3149501"/>
                <a:ext cx="1344657" cy="1901536"/>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Picture 2" descr="Arbejdstilsynet gør det svært for butikkerne | SaebyAvis.dk - lokale  nyheder fra Sæby">
              <a:extLst>
                <a:ext uri="{FF2B5EF4-FFF2-40B4-BE49-F238E27FC236}">
                  <a16:creationId xmlns:a16="http://schemas.microsoft.com/office/drawing/2014/main" id="{FE062277-1A88-DD30-BA28-01B5425349A5}"/>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4155" t="19219" r="13623" b="22648"/>
            <a:stretch/>
          </p:blipFill>
          <p:spPr bwMode="auto">
            <a:xfrm>
              <a:off x="1143000" y="2457351"/>
              <a:ext cx="2063751" cy="692150"/>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object 4">
            <a:extLst>
              <a:ext uri="{FF2B5EF4-FFF2-40B4-BE49-F238E27FC236}">
                <a16:creationId xmlns:a16="http://schemas.microsoft.com/office/drawing/2014/main" id="{63634EB1-2387-5EAE-C9E7-149D9A6565D7}"/>
              </a:ext>
            </a:extLst>
          </p:cNvPr>
          <p:cNvSpPr txBox="1">
            <a:spLocks/>
          </p:cNvSpPr>
          <p:nvPr/>
        </p:nvSpPr>
        <p:spPr>
          <a:xfrm>
            <a:off x="990600" y="868229"/>
            <a:ext cx="9677400" cy="409664"/>
          </a:xfrm>
          <a:prstGeom prst="rect">
            <a:avLst/>
          </a:prstGeom>
        </p:spPr>
        <p:txBody>
          <a:bodyPr vert="horz" wrap="square" lIns="0" tIns="53975" rIns="0" bIns="0" rtlCol="0">
            <a:spAutoFit/>
          </a:bodyPr>
          <a:lstStyle>
            <a:lvl1pPr>
              <a:defRPr>
                <a:latin typeface="+mj-lt"/>
                <a:ea typeface="+mj-ea"/>
                <a:cs typeface="+mj-cs"/>
              </a:defRPr>
            </a:lvl1pPr>
          </a:lstStyle>
          <a:p>
            <a:pPr marL="12700" marR="5080">
              <a:lnSpc>
                <a:spcPts val="2590"/>
              </a:lnSpc>
              <a:spcBef>
                <a:spcPts val="425"/>
              </a:spcBef>
            </a:pPr>
            <a:r>
              <a:rPr lang="da-DK" sz="3600" b="1" dirty="0">
                <a:solidFill>
                  <a:srgbClr val="006846"/>
                </a:solidFill>
                <a:latin typeface="Arial"/>
                <a:cs typeface="Arial"/>
              </a:rPr>
              <a:t>Der er 2 myndigheder på asbestområdet</a:t>
            </a:r>
            <a:endParaRPr lang="da-DK" sz="3600" b="1" dirty="0">
              <a:latin typeface="Arial"/>
              <a:cs typeface="Arial"/>
            </a:endParaRPr>
          </a:p>
        </p:txBody>
      </p:sp>
      <p:sp>
        <p:nvSpPr>
          <p:cNvPr id="9" name="TextBox 8">
            <a:extLst>
              <a:ext uri="{FF2B5EF4-FFF2-40B4-BE49-F238E27FC236}">
                <a16:creationId xmlns:a16="http://schemas.microsoft.com/office/drawing/2014/main" id="{0990A3A6-2DA8-77E5-FB94-5A3A9831884E}"/>
              </a:ext>
            </a:extLst>
          </p:cNvPr>
          <p:cNvSpPr txBox="1"/>
          <p:nvPr/>
        </p:nvSpPr>
        <p:spPr>
          <a:xfrm>
            <a:off x="1286697" y="4419600"/>
            <a:ext cx="3818704" cy="2031325"/>
          </a:xfrm>
          <a:prstGeom prst="rect">
            <a:avLst/>
          </a:prstGeom>
          <a:noFill/>
        </p:spPr>
        <p:txBody>
          <a:bodyPr wrap="square" rtlCol="0">
            <a:spAutoFit/>
          </a:bodyPr>
          <a:lstStyle/>
          <a:p>
            <a:r>
              <a:rPr lang="da-DK" dirty="0"/>
              <a:t>Myndighedsområde:</a:t>
            </a:r>
          </a:p>
          <a:p>
            <a:r>
              <a:rPr lang="da-DK" dirty="0"/>
              <a:t>Arbejdsmiljø/regler for arbejdets udførelse, fx:</a:t>
            </a:r>
          </a:p>
          <a:p>
            <a:endParaRPr lang="da-DK" dirty="0"/>
          </a:p>
          <a:p>
            <a:pPr marL="285750" indent="-285750">
              <a:buFont typeface="Arial" panose="020B0604020202020204" pitchFamily="34" charset="0"/>
              <a:buChar char="•"/>
            </a:pPr>
            <a:r>
              <a:rPr lang="da-DK" dirty="0"/>
              <a:t>Arbejdsmiljøloven</a:t>
            </a:r>
          </a:p>
          <a:p>
            <a:pPr marL="285750" indent="-285750">
              <a:buFont typeface="Arial" panose="020B0604020202020204" pitchFamily="34" charset="0"/>
              <a:buChar char="•"/>
            </a:pPr>
            <a:r>
              <a:rPr lang="da-DK" dirty="0"/>
              <a:t>Asbestbekendtgørelsen</a:t>
            </a:r>
          </a:p>
          <a:p>
            <a:pPr marL="285750" indent="-285750">
              <a:buFont typeface="Arial" panose="020B0604020202020204" pitchFamily="34" charset="0"/>
              <a:buChar char="•"/>
            </a:pPr>
            <a:r>
              <a:rPr lang="da-DK" dirty="0"/>
              <a:t>m.fl.</a:t>
            </a:r>
          </a:p>
        </p:txBody>
      </p:sp>
      <p:sp>
        <p:nvSpPr>
          <p:cNvPr id="10" name="TextBox 9">
            <a:extLst>
              <a:ext uri="{FF2B5EF4-FFF2-40B4-BE49-F238E27FC236}">
                <a16:creationId xmlns:a16="http://schemas.microsoft.com/office/drawing/2014/main" id="{301F48E1-B05F-C487-DC83-09E92EC7D44D}"/>
              </a:ext>
            </a:extLst>
          </p:cNvPr>
          <p:cNvSpPr txBox="1"/>
          <p:nvPr/>
        </p:nvSpPr>
        <p:spPr>
          <a:xfrm>
            <a:off x="5854700" y="4324712"/>
            <a:ext cx="4051300" cy="2308324"/>
          </a:xfrm>
          <a:prstGeom prst="rect">
            <a:avLst/>
          </a:prstGeom>
          <a:noFill/>
        </p:spPr>
        <p:txBody>
          <a:bodyPr wrap="square" rtlCol="0">
            <a:spAutoFit/>
          </a:bodyPr>
          <a:lstStyle/>
          <a:p>
            <a:r>
              <a:rPr lang="da-DK" dirty="0"/>
              <a:t>Myndighedsområde:</a:t>
            </a:r>
          </a:p>
          <a:p>
            <a:r>
              <a:rPr lang="da-DK" dirty="0"/>
              <a:t>Autorisationer, uddannelseskrav og kvalitetsledelsessystemer, fx:</a:t>
            </a:r>
          </a:p>
          <a:p>
            <a:endParaRPr lang="da-DK" dirty="0"/>
          </a:p>
          <a:p>
            <a:pPr marL="285750" indent="-285750">
              <a:buFont typeface="Arial" panose="020B0604020202020204" pitchFamily="34" charset="0"/>
              <a:buChar char="•"/>
            </a:pPr>
            <a:r>
              <a:rPr lang="da-DK" dirty="0"/>
              <a:t>Autorisationsloven</a:t>
            </a:r>
          </a:p>
          <a:p>
            <a:pPr marL="285750" indent="-285750">
              <a:buFont typeface="Arial" panose="020B0604020202020204" pitchFamily="34" charset="0"/>
              <a:buChar char="•"/>
            </a:pPr>
            <a:r>
              <a:rPr lang="da-DK" dirty="0"/>
              <a:t>Bek. om Kvalitetsledelsessystemer</a:t>
            </a:r>
          </a:p>
          <a:p>
            <a:pPr marL="285750" indent="-285750">
              <a:buFont typeface="Arial" panose="020B0604020202020204" pitchFamily="34" charset="0"/>
              <a:buChar char="•"/>
            </a:pPr>
            <a:r>
              <a:rPr lang="da-DK" dirty="0"/>
              <a:t>Bek. om Fagligt ansvarlige </a:t>
            </a:r>
          </a:p>
          <a:p>
            <a:pPr marL="285750" indent="-285750">
              <a:buFont typeface="Arial" panose="020B0604020202020204" pitchFamily="34" charset="0"/>
              <a:buChar char="•"/>
            </a:pPr>
            <a:r>
              <a:rPr lang="da-DK" dirty="0"/>
              <a:t>m.fl.</a:t>
            </a:r>
          </a:p>
        </p:txBody>
      </p:sp>
      <p:sp>
        <p:nvSpPr>
          <p:cNvPr id="11" name="Speech Bubble: Oval 10">
            <a:extLst>
              <a:ext uri="{FF2B5EF4-FFF2-40B4-BE49-F238E27FC236}">
                <a16:creationId xmlns:a16="http://schemas.microsoft.com/office/drawing/2014/main" id="{FA34598F-4747-2AC4-050C-348091CE901E}"/>
              </a:ext>
            </a:extLst>
          </p:cNvPr>
          <p:cNvSpPr/>
          <p:nvPr/>
        </p:nvSpPr>
        <p:spPr>
          <a:xfrm>
            <a:off x="8991600" y="2368550"/>
            <a:ext cx="2819400" cy="1956162"/>
          </a:xfrm>
          <a:prstGeom prst="wedgeEllipseCallout">
            <a:avLst>
              <a:gd name="adj1" fmla="val -71795"/>
              <a:gd name="adj2" fmla="val 63150"/>
            </a:avLst>
          </a:prstGeom>
          <a:solidFill>
            <a:srgbClr val="557C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2400" dirty="0"/>
              <a:t>Det er her, vi arbejder som kontrolinstans</a:t>
            </a:r>
          </a:p>
        </p:txBody>
      </p:sp>
    </p:spTree>
    <p:extLst>
      <p:ext uri="{BB962C8B-B14F-4D97-AF65-F5344CB8AC3E}">
        <p14:creationId xmlns:p14="http://schemas.microsoft.com/office/powerpoint/2010/main" val="2215572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EB71C82-6FC7-E9F6-C48C-72AD27A6D2AF}"/>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6" name="Håndskrift 5">
                <a:extLst>
                  <a:ext uri="{FF2B5EF4-FFF2-40B4-BE49-F238E27FC236}">
                    <a16:creationId xmlns:a16="http://schemas.microsoft.com/office/drawing/2014/main" id="{57BD75B0-FE1A-A3DF-49E0-6A99B3C76E2B}"/>
                  </a:ext>
                </a:extLst>
              </p14:cNvPr>
              <p14:cNvContentPartPr/>
              <p14:nvPr/>
            </p14:nvContentPartPr>
            <p14:xfrm>
              <a:off x="7577179" y="4538107"/>
              <a:ext cx="3600" cy="360"/>
            </p14:xfrm>
          </p:contentPart>
        </mc:Choice>
        <mc:Fallback xmlns="">
          <p:pic>
            <p:nvPicPr>
              <p:cNvPr id="6" name="Håndskrift 5">
                <a:extLst>
                  <a:ext uri="{FF2B5EF4-FFF2-40B4-BE49-F238E27FC236}">
                    <a16:creationId xmlns:a16="http://schemas.microsoft.com/office/drawing/2014/main" id="{57BD75B0-FE1A-A3DF-49E0-6A99B3C76E2B}"/>
                  </a:ext>
                </a:extLst>
              </p:cNvPr>
              <p:cNvPicPr/>
              <p:nvPr/>
            </p:nvPicPr>
            <p:blipFill>
              <a:blip r:embed="rId4"/>
              <a:stretch>
                <a:fillRect/>
              </a:stretch>
            </p:blipFill>
            <p:spPr>
              <a:xfrm>
                <a:off x="7568179" y="4529107"/>
                <a:ext cx="21240" cy="18000"/>
              </a:xfrm>
              <a:prstGeom prst="rect">
                <a:avLst/>
              </a:prstGeom>
            </p:spPr>
          </p:pic>
        </mc:Fallback>
      </mc:AlternateContent>
      <p:sp>
        <p:nvSpPr>
          <p:cNvPr id="4" name="TextBox 3">
            <a:extLst>
              <a:ext uri="{FF2B5EF4-FFF2-40B4-BE49-F238E27FC236}">
                <a16:creationId xmlns:a16="http://schemas.microsoft.com/office/drawing/2014/main" id="{905A8FCA-0248-A62A-0688-2B276C25C646}"/>
              </a:ext>
            </a:extLst>
          </p:cNvPr>
          <p:cNvSpPr txBox="1"/>
          <p:nvPr/>
        </p:nvSpPr>
        <p:spPr>
          <a:xfrm>
            <a:off x="1775520" y="1800242"/>
            <a:ext cx="8640960" cy="523220"/>
          </a:xfrm>
          <a:prstGeom prst="rect">
            <a:avLst/>
          </a:prstGeom>
          <a:noFill/>
        </p:spPr>
        <p:txBody>
          <a:bodyPr wrap="square">
            <a:spAutoFit/>
          </a:bodyPr>
          <a:lstStyle/>
          <a:p>
            <a:pPr algn="l"/>
            <a:endParaRPr lang="da-DK" sz="1400" dirty="0">
              <a:solidFill>
                <a:srgbClr val="000000"/>
              </a:solidFill>
              <a:latin typeface="Calibri" panose="020F0502020204030204" pitchFamily="34" charset="0"/>
            </a:endParaRPr>
          </a:p>
          <a:p>
            <a:r>
              <a:rPr lang="da-DK" sz="1400" dirty="0">
                <a:solidFill>
                  <a:srgbClr val="000000"/>
                </a:solidFill>
                <a:latin typeface="Calibri" panose="020F0502020204030204" pitchFamily="34" charset="0"/>
              </a:rPr>
              <a:t> </a:t>
            </a:r>
            <a:endParaRPr lang="da-DK" dirty="0"/>
          </a:p>
        </p:txBody>
      </p:sp>
      <p:pic>
        <p:nvPicPr>
          <p:cNvPr id="5122" name="Picture 2" descr="Få en autorisation eller virksomhedsgodkendelse">
            <a:extLst>
              <a:ext uri="{FF2B5EF4-FFF2-40B4-BE49-F238E27FC236}">
                <a16:creationId xmlns:a16="http://schemas.microsoft.com/office/drawing/2014/main" id="{2558D975-3609-5A97-DD97-829F3D0EC7B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8039" y="1628799"/>
            <a:ext cx="5715000" cy="49530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6FC4731D-D35E-9A37-1435-E3C0EB81CD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4402" y="85750"/>
            <a:ext cx="2962275" cy="15430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a:extLst>
              <a:ext uri="{FF2B5EF4-FFF2-40B4-BE49-F238E27FC236}">
                <a16:creationId xmlns:a16="http://schemas.microsoft.com/office/drawing/2014/main" id="{709D30E5-8665-8B94-DDFC-7E6799F06FE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4613" y="2417787"/>
            <a:ext cx="2835275" cy="337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Graphic 9" descr="Magnifying glass with solid fill">
            <a:extLst>
              <a:ext uri="{FF2B5EF4-FFF2-40B4-BE49-F238E27FC236}">
                <a16:creationId xmlns:a16="http://schemas.microsoft.com/office/drawing/2014/main" id="{17CE1760-E4C1-FF1A-460B-268670DACD4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523423" y="4329856"/>
            <a:ext cx="1501296" cy="1501296"/>
          </a:xfrm>
          <a:prstGeom prst="rect">
            <a:avLst/>
          </a:prstGeom>
        </p:spPr>
      </p:pic>
    </p:spTree>
    <p:extLst>
      <p:ext uri="{BB962C8B-B14F-4D97-AF65-F5344CB8AC3E}">
        <p14:creationId xmlns:p14="http://schemas.microsoft.com/office/powerpoint/2010/main" val="4171323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204A03C-5147-479D-72AD-F1F92DBB0634}"/>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6" name="Håndskrift 5">
                <a:extLst>
                  <a:ext uri="{FF2B5EF4-FFF2-40B4-BE49-F238E27FC236}">
                    <a16:creationId xmlns:a16="http://schemas.microsoft.com/office/drawing/2014/main" id="{138AE8CF-5FFE-F450-08C3-96C661C5605E}"/>
                  </a:ext>
                </a:extLst>
              </p14:cNvPr>
              <p14:cNvContentPartPr/>
              <p14:nvPr/>
            </p14:nvContentPartPr>
            <p14:xfrm>
              <a:off x="7577179" y="4538107"/>
              <a:ext cx="3600" cy="360"/>
            </p14:xfrm>
          </p:contentPart>
        </mc:Choice>
        <mc:Fallback xmlns="">
          <p:pic>
            <p:nvPicPr>
              <p:cNvPr id="6" name="Håndskrift 5">
                <a:extLst>
                  <a:ext uri="{FF2B5EF4-FFF2-40B4-BE49-F238E27FC236}">
                    <a16:creationId xmlns:a16="http://schemas.microsoft.com/office/drawing/2014/main" id="{138AE8CF-5FFE-F450-08C3-96C661C5605E}"/>
                  </a:ext>
                </a:extLst>
              </p:cNvPr>
              <p:cNvPicPr/>
              <p:nvPr/>
            </p:nvPicPr>
            <p:blipFill>
              <a:blip r:embed="rId4"/>
              <a:stretch>
                <a:fillRect/>
              </a:stretch>
            </p:blipFill>
            <p:spPr>
              <a:xfrm>
                <a:off x="7568179" y="4529107"/>
                <a:ext cx="21240" cy="18000"/>
              </a:xfrm>
              <a:prstGeom prst="rect">
                <a:avLst/>
              </a:prstGeom>
            </p:spPr>
          </p:pic>
        </mc:Fallback>
      </mc:AlternateContent>
      <p:pic>
        <p:nvPicPr>
          <p:cNvPr id="8" name="Picture 7">
            <a:extLst>
              <a:ext uri="{FF2B5EF4-FFF2-40B4-BE49-F238E27FC236}">
                <a16:creationId xmlns:a16="http://schemas.microsoft.com/office/drawing/2014/main" id="{A3B69216-1A9F-C254-8B6B-628E19C8C117}"/>
              </a:ext>
            </a:extLst>
          </p:cNvPr>
          <p:cNvPicPr>
            <a:picLocks noChangeAspect="1"/>
          </p:cNvPicPr>
          <p:nvPr/>
        </p:nvPicPr>
        <p:blipFill>
          <a:blip r:embed="rId5"/>
          <a:stretch>
            <a:fillRect/>
          </a:stretch>
        </p:blipFill>
        <p:spPr>
          <a:xfrm>
            <a:off x="838200" y="838200"/>
            <a:ext cx="10105035" cy="5030646"/>
          </a:xfrm>
          <a:prstGeom prst="rect">
            <a:avLst/>
          </a:prstGeom>
        </p:spPr>
      </p:pic>
    </p:spTree>
    <p:extLst>
      <p:ext uri="{BB962C8B-B14F-4D97-AF65-F5344CB8AC3E}">
        <p14:creationId xmlns:p14="http://schemas.microsoft.com/office/powerpoint/2010/main" val="3367231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204A03C-5147-479D-72AD-F1F92DBB0634}"/>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6" name="Håndskrift 5">
                <a:extLst>
                  <a:ext uri="{FF2B5EF4-FFF2-40B4-BE49-F238E27FC236}">
                    <a16:creationId xmlns:a16="http://schemas.microsoft.com/office/drawing/2014/main" id="{138AE8CF-5FFE-F450-08C3-96C661C5605E}"/>
                  </a:ext>
                </a:extLst>
              </p14:cNvPr>
              <p14:cNvContentPartPr/>
              <p14:nvPr/>
            </p14:nvContentPartPr>
            <p14:xfrm>
              <a:off x="7577179" y="4538107"/>
              <a:ext cx="3600" cy="360"/>
            </p14:xfrm>
          </p:contentPart>
        </mc:Choice>
        <mc:Fallback xmlns="">
          <p:pic>
            <p:nvPicPr>
              <p:cNvPr id="6" name="Håndskrift 5">
                <a:extLst>
                  <a:ext uri="{FF2B5EF4-FFF2-40B4-BE49-F238E27FC236}">
                    <a16:creationId xmlns:a16="http://schemas.microsoft.com/office/drawing/2014/main" id="{138AE8CF-5FFE-F450-08C3-96C661C5605E}"/>
                  </a:ext>
                </a:extLst>
              </p:cNvPr>
              <p:cNvPicPr/>
              <p:nvPr/>
            </p:nvPicPr>
            <p:blipFill>
              <a:blip r:embed="rId4"/>
              <a:stretch>
                <a:fillRect/>
              </a:stretch>
            </p:blipFill>
            <p:spPr>
              <a:xfrm>
                <a:off x="7568179" y="4529107"/>
                <a:ext cx="21240" cy="18000"/>
              </a:xfrm>
              <a:prstGeom prst="rect">
                <a:avLst/>
              </a:prstGeom>
            </p:spPr>
          </p:pic>
        </mc:Fallback>
      </mc:AlternateContent>
      <p:pic>
        <p:nvPicPr>
          <p:cNvPr id="3" name="Picture 2">
            <a:extLst>
              <a:ext uri="{FF2B5EF4-FFF2-40B4-BE49-F238E27FC236}">
                <a16:creationId xmlns:a16="http://schemas.microsoft.com/office/drawing/2014/main" id="{B844C8CA-2A8A-8D7F-E323-93CC7B5121C0}"/>
              </a:ext>
            </a:extLst>
          </p:cNvPr>
          <p:cNvPicPr>
            <a:picLocks noChangeAspect="1"/>
          </p:cNvPicPr>
          <p:nvPr/>
        </p:nvPicPr>
        <p:blipFill>
          <a:blip r:embed="rId5"/>
          <a:stretch>
            <a:fillRect/>
          </a:stretch>
        </p:blipFill>
        <p:spPr>
          <a:xfrm>
            <a:off x="1219200" y="390144"/>
            <a:ext cx="6254784" cy="5348192"/>
          </a:xfrm>
          <a:prstGeom prst="rect">
            <a:avLst/>
          </a:prstGeom>
        </p:spPr>
      </p:pic>
      <p:sp>
        <p:nvSpPr>
          <p:cNvPr id="9" name="TextBox 8">
            <a:extLst>
              <a:ext uri="{FF2B5EF4-FFF2-40B4-BE49-F238E27FC236}">
                <a16:creationId xmlns:a16="http://schemas.microsoft.com/office/drawing/2014/main" id="{53F62863-5513-2671-DD99-F7A1735A080A}"/>
              </a:ext>
            </a:extLst>
          </p:cNvPr>
          <p:cNvSpPr txBox="1"/>
          <p:nvPr/>
        </p:nvSpPr>
        <p:spPr>
          <a:xfrm>
            <a:off x="1524000" y="5706808"/>
            <a:ext cx="6550914" cy="738664"/>
          </a:xfrm>
          <a:prstGeom prst="rect">
            <a:avLst/>
          </a:prstGeom>
          <a:noFill/>
        </p:spPr>
        <p:txBody>
          <a:bodyPr wrap="square">
            <a:spAutoFit/>
          </a:bodyPr>
          <a:lstStyle/>
          <a:p>
            <a:r>
              <a:rPr lang="da-DK" sz="1050" b="0" i="0" dirty="0">
                <a:solidFill>
                  <a:srgbClr val="1E1E1E"/>
                </a:solidFill>
                <a:effectLst/>
                <a:latin typeface="Muli"/>
              </a:rPr>
              <a:t>Ved alt andet asbestarbejde, der ikke er autorisationskrævende nedrivning eller nedrivning af indvendigt anvendt asbestholdigt materiale, fx rengøring for asbeststøv, fjernelse af asbestforurenet materiale, reparation og vedligeholdelse, er der ikke krav om, at de ansatte skal have gennemgået den arbejdsmiljøfaglige uddannelse, men de skal have gennemgået et særligt oplærings- og instruktionsforløb, som arbejdsgiveren er ansvarlig for</a:t>
            </a:r>
            <a:endParaRPr lang="da-DK" sz="1050" dirty="0"/>
          </a:p>
        </p:txBody>
      </p:sp>
      <p:pic>
        <p:nvPicPr>
          <p:cNvPr id="13" name="Picture 12">
            <a:extLst>
              <a:ext uri="{FF2B5EF4-FFF2-40B4-BE49-F238E27FC236}">
                <a16:creationId xmlns:a16="http://schemas.microsoft.com/office/drawing/2014/main" id="{96768C09-998E-68BC-9E88-F63C8C92EADB}"/>
              </a:ext>
            </a:extLst>
          </p:cNvPr>
          <p:cNvPicPr>
            <a:picLocks noChangeAspect="1"/>
          </p:cNvPicPr>
          <p:nvPr/>
        </p:nvPicPr>
        <p:blipFill>
          <a:blip r:embed="rId6"/>
          <a:stretch>
            <a:fillRect/>
          </a:stretch>
        </p:blipFill>
        <p:spPr>
          <a:xfrm>
            <a:off x="7315200" y="1448397"/>
            <a:ext cx="3086367" cy="3109229"/>
          </a:xfrm>
          <a:prstGeom prst="rect">
            <a:avLst/>
          </a:prstGeom>
        </p:spPr>
      </p:pic>
    </p:spTree>
    <p:extLst>
      <p:ext uri="{BB962C8B-B14F-4D97-AF65-F5344CB8AC3E}">
        <p14:creationId xmlns:p14="http://schemas.microsoft.com/office/powerpoint/2010/main" val="3029120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EB71C82-6FC7-E9F6-C48C-72AD27A6D2AF}"/>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6" name="Håndskrift 5">
                <a:extLst>
                  <a:ext uri="{FF2B5EF4-FFF2-40B4-BE49-F238E27FC236}">
                    <a16:creationId xmlns:a16="http://schemas.microsoft.com/office/drawing/2014/main" id="{57BD75B0-FE1A-A3DF-49E0-6A99B3C76E2B}"/>
                  </a:ext>
                </a:extLst>
              </p14:cNvPr>
              <p14:cNvContentPartPr/>
              <p14:nvPr/>
            </p14:nvContentPartPr>
            <p14:xfrm>
              <a:off x="7577179" y="4538107"/>
              <a:ext cx="3600" cy="360"/>
            </p14:xfrm>
          </p:contentPart>
        </mc:Choice>
        <mc:Fallback xmlns="">
          <p:pic>
            <p:nvPicPr>
              <p:cNvPr id="6" name="Håndskrift 5">
                <a:extLst>
                  <a:ext uri="{FF2B5EF4-FFF2-40B4-BE49-F238E27FC236}">
                    <a16:creationId xmlns:a16="http://schemas.microsoft.com/office/drawing/2014/main" id="{57BD75B0-FE1A-A3DF-49E0-6A99B3C76E2B}"/>
                  </a:ext>
                </a:extLst>
              </p:cNvPr>
              <p:cNvPicPr/>
              <p:nvPr/>
            </p:nvPicPr>
            <p:blipFill>
              <a:blip r:embed="rId4"/>
              <a:stretch>
                <a:fillRect/>
              </a:stretch>
            </p:blipFill>
            <p:spPr>
              <a:xfrm>
                <a:off x="7568179" y="4529107"/>
                <a:ext cx="21240" cy="18000"/>
              </a:xfrm>
              <a:prstGeom prst="rect">
                <a:avLst/>
              </a:prstGeom>
            </p:spPr>
          </p:pic>
        </mc:Fallback>
      </mc:AlternateContent>
      <p:sp>
        <p:nvSpPr>
          <p:cNvPr id="4" name="TextBox 3">
            <a:extLst>
              <a:ext uri="{FF2B5EF4-FFF2-40B4-BE49-F238E27FC236}">
                <a16:creationId xmlns:a16="http://schemas.microsoft.com/office/drawing/2014/main" id="{905A8FCA-0248-A62A-0688-2B276C25C646}"/>
              </a:ext>
            </a:extLst>
          </p:cNvPr>
          <p:cNvSpPr txBox="1"/>
          <p:nvPr/>
        </p:nvSpPr>
        <p:spPr>
          <a:xfrm>
            <a:off x="1775520" y="1800242"/>
            <a:ext cx="8640960" cy="523220"/>
          </a:xfrm>
          <a:prstGeom prst="rect">
            <a:avLst/>
          </a:prstGeom>
          <a:noFill/>
        </p:spPr>
        <p:txBody>
          <a:bodyPr wrap="square">
            <a:spAutoFit/>
          </a:bodyPr>
          <a:lstStyle/>
          <a:p>
            <a:pPr algn="l"/>
            <a:endParaRPr lang="da-DK" sz="1400" dirty="0">
              <a:solidFill>
                <a:srgbClr val="000000"/>
              </a:solidFill>
              <a:latin typeface="Calibri" panose="020F0502020204030204" pitchFamily="34" charset="0"/>
            </a:endParaRPr>
          </a:p>
          <a:p>
            <a:r>
              <a:rPr lang="da-DK" sz="1400" dirty="0">
                <a:solidFill>
                  <a:srgbClr val="000000"/>
                </a:solidFill>
                <a:latin typeface="Calibri" panose="020F0502020204030204" pitchFamily="34" charset="0"/>
              </a:rPr>
              <a:t> </a:t>
            </a:r>
            <a:endParaRPr lang="da-DK" dirty="0"/>
          </a:p>
        </p:txBody>
      </p:sp>
      <p:pic>
        <p:nvPicPr>
          <p:cNvPr id="5122" name="Picture 2" descr="Få en autorisation eller virksomhedsgodkendelse">
            <a:extLst>
              <a:ext uri="{FF2B5EF4-FFF2-40B4-BE49-F238E27FC236}">
                <a16:creationId xmlns:a16="http://schemas.microsoft.com/office/drawing/2014/main" id="{2558D975-3609-5A97-DD97-829F3D0EC7B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8500" y="1628800"/>
            <a:ext cx="5715000" cy="49530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6FC4731D-D35E-9A37-1435-E3C0EB81CD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4402" y="85750"/>
            <a:ext cx="2962275" cy="154305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6">
            <a:extLst>
              <a:ext uri="{FF2B5EF4-FFF2-40B4-BE49-F238E27FC236}">
                <a16:creationId xmlns:a16="http://schemas.microsoft.com/office/drawing/2014/main" id="{349EE19B-C719-D636-BE5C-866185E6160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53500" y="2593057"/>
            <a:ext cx="2835275" cy="337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Graphic 2" descr="Magnifying glass with solid fill">
            <a:extLst>
              <a:ext uri="{FF2B5EF4-FFF2-40B4-BE49-F238E27FC236}">
                <a16:creationId xmlns:a16="http://schemas.microsoft.com/office/drawing/2014/main" id="{0C54848A-64D1-95C2-4793-CF3E2EDCBE0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477000" y="4343400"/>
            <a:ext cx="1501296" cy="1501296"/>
          </a:xfrm>
          <a:prstGeom prst="rect">
            <a:avLst/>
          </a:prstGeom>
        </p:spPr>
      </p:pic>
    </p:spTree>
    <p:extLst>
      <p:ext uri="{BB962C8B-B14F-4D97-AF65-F5344CB8AC3E}">
        <p14:creationId xmlns:p14="http://schemas.microsoft.com/office/powerpoint/2010/main" val="2675595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4">
            <a:extLst>
              <a:ext uri="{FF2B5EF4-FFF2-40B4-BE49-F238E27FC236}">
                <a16:creationId xmlns:a16="http://schemas.microsoft.com/office/drawing/2014/main" id="{2D97B4B4-E610-7504-304E-67E8F0693AA0}"/>
              </a:ext>
            </a:extLst>
          </p:cNvPr>
          <p:cNvSpPr txBox="1">
            <a:spLocks noGrp="1"/>
          </p:cNvSpPr>
          <p:nvPr>
            <p:ph type="title"/>
          </p:nvPr>
        </p:nvSpPr>
        <p:spPr>
          <a:xfrm>
            <a:off x="838200" y="762001"/>
            <a:ext cx="5943600" cy="397994"/>
          </a:xfrm>
          <a:prstGeom prst="rect">
            <a:avLst/>
          </a:prstGeom>
        </p:spPr>
        <p:txBody>
          <a:bodyPr vert="horz" wrap="square" lIns="0" tIns="53975" rIns="0" bIns="0" rtlCol="0">
            <a:spAutoFit/>
          </a:bodyPr>
          <a:lstStyle/>
          <a:p>
            <a:pPr marL="12700" marR="5080">
              <a:lnSpc>
                <a:spcPts val="2590"/>
              </a:lnSpc>
              <a:spcBef>
                <a:spcPts val="425"/>
              </a:spcBef>
            </a:pPr>
            <a:r>
              <a:rPr lang="da-DK" sz="3200" dirty="0">
                <a:solidFill>
                  <a:srgbClr val="006846"/>
                </a:solidFill>
                <a:latin typeface="Arial"/>
                <a:cs typeface="Arial"/>
              </a:rPr>
              <a:t>Hvorfor arbejde med KLS?</a:t>
            </a:r>
            <a:endParaRPr sz="3200" dirty="0">
              <a:latin typeface="Arial"/>
              <a:cs typeface="Arial"/>
            </a:endParaRPr>
          </a:p>
        </p:txBody>
      </p:sp>
      <p:sp>
        <p:nvSpPr>
          <p:cNvPr id="7" name="Rectangle: Rounded Corners 6">
            <a:extLst>
              <a:ext uri="{FF2B5EF4-FFF2-40B4-BE49-F238E27FC236}">
                <a16:creationId xmlns:a16="http://schemas.microsoft.com/office/drawing/2014/main" id="{9A34E8B0-6CDE-95D1-24BC-316B4EE1119B}"/>
              </a:ext>
            </a:extLst>
          </p:cNvPr>
          <p:cNvSpPr/>
          <p:nvPr/>
        </p:nvSpPr>
        <p:spPr>
          <a:xfrm>
            <a:off x="4572000" y="2971800"/>
            <a:ext cx="1981200" cy="1066800"/>
          </a:xfrm>
          <a:prstGeom prst="roundRect">
            <a:avLst/>
          </a:prstGeom>
          <a:solidFill>
            <a:srgbClr val="557C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6000" dirty="0"/>
              <a:t>KLS</a:t>
            </a:r>
          </a:p>
        </p:txBody>
      </p:sp>
      <p:grpSp>
        <p:nvGrpSpPr>
          <p:cNvPr id="17" name="Group 16">
            <a:extLst>
              <a:ext uri="{FF2B5EF4-FFF2-40B4-BE49-F238E27FC236}">
                <a16:creationId xmlns:a16="http://schemas.microsoft.com/office/drawing/2014/main" id="{9CDFAB25-260E-6623-79E4-19629ED6A1A0}"/>
              </a:ext>
            </a:extLst>
          </p:cNvPr>
          <p:cNvGrpSpPr/>
          <p:nvPr/>
        </p:nvGrpSpPr>
        <p:grpSpPr>
          <a:xfrm>
            <a:off x="216408" y="1159995"/>
            <a:ext cx="10908792" cy="5164605"/>
            <a:chOff x="216408" y="1159995"/>
            <a:chExt cx="10908792" cy="5164605"/>
          </a:xfrm>
        </p:grpSpPr>
        <p:sp>
          <p:nvSpPr>
            <p:cNvPr id="8" name="Speech Bubble: Oval 7">
              <a:extLst>
                <a:ext uri="{FF2B5EF4-FFF2-40B4-BE49-F238E27FC236}">
                  <a16:creationId xmlns:a16="http://schemas.microsoft.com/office/drawing/2014/main" id="{CBC0AA88-4636-2A81-80AE-4AABEA86B968}"/>
                </a:ext>
              </a:extLst>
            </p:cNvPr>
            <p:cNvSpPr/>
            <p:nvPr/>
          </p:nvSpPr>
          <p:spPr>
            <a:xfrm>
              <a:off x="7315200" y="1159995"/>
              <a:ext cx="3810000" cy="1143000"/>
            </a:xfrm>
            <a:prstGeom prst="wedgeEllipseCallout">
              <a:avLst>
                <a:gd name="adj1" fmla="val -68526"/>
                <a:gd name="adj2" fmla="val 132900"/>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a:t>Lovgivningskrav hvis man vil have autorisation</a:t>
              </a:r>
            </a:p>
            <a:p>
              <a:pPr algn="ctr"/>
              <a:r>
                <a:rPr lang="da-DK" dirty="0"/>
                <a:t>(kloak, el, VVS og asbest)</a:t>
              </a:r>
            </a:p>
          </p:txBody>
        </p:sp>
        <p:sp>
          <p:nvSpPr>
            <p:cNvPr id="9" name="Speech Bubble: Oval 8">
              <a:extLst>
                <a:ext uri="{FF2B5EF4-FFF2-40B4-BE49-F238E27FC236}">
                  <a16:creationId xmlns:a16="http://schemas.microsoft.com/office/drawing/2014/main" id="{40D9F03F-4CBE-C5F4-0345-6C4F5D8FE1FC}"/>
                </a:ext>
              </a:extLst>
            </p:cNvPr>
            <p:cNvSpPr/>
            <p:nvPr/>
          </p:nvSpPr>
          <p:spPr>
            <a:xfrm>
              <a:off x="216408" y="2057400"/>
              <a:ext cx="3200400" cy="1143000"/>
            </a:xfrm>
            <a:prstGeom prst="wedgeEllipseCallout">
              <a:avLst>
                <a:gd name="adj1" fmla="val 82453"/>
                <a:gd name="adj2" fmla="val 72100"/>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a:t>Kundekrav – fx som underleverandør i større byggeprojekter</a:t>
              </a:r>
            </a:p>
          </p:txBody>
        </p:sp>
        <p:sp>
          <p:nvSpPr>
            <p:cNvPr id="10" name="Speech Bubble: Oval 9">
              <a:extLst>
                <a:ext uri="{FF2B5EF4-FFF2-40B4-BE49-F238E27FC236}">
                  <a16:creationId xmlns:a16="http://schemas.microsoft.com/office/drawing/2014/main" id="{20DCF3A3-DB82-34A4-0445-3D419E7E9250}"/>
                </a:ext>
              </a:extLst>
            </p:cNvPr>
            <p:cNvSpPr/>
            <p:nvPr/>
          </p:nvSpPr>
          <p:spPr>
            <a:xfrm>
              <a:off x="381000" y="4038600"/>
              <a:ext cx="3035808" cy="2286000"/>
            </a:xfrm>
            <a:prstGeom prst="wedgeEllipseCallout">
              <a:avLst>
                <a:gd name="adj1" fmla="val 84918"/>
                <a:gd name="adj2" fmla="val -60860"/>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a:t>Frivilligt, fordi man har som prioritet at arbejde med kvalitetsudvikling og dokumentation</a:t>
              </a:r>
            </a:p>
          </p:txBody>
        </p:sp>
      </p:grpSp>
      <p:grpSp>
        <p:nvGrpSpPr>
          <p:cNvPr id="19" name="Group 18">
            <a:extLst>
              <a:ext uri="{FF2B5EF4-FFF2-40B4-BE49-F238E27FC236}">
                <a16:creationId xmlns:a16="http://schemas.microsoft.com/office/drawing/2014/main" id="{D969C651-2AD9-DCFE-0371-C4961122F36A}"/>
              </a:ext>
            </a:extLst>
          </p:cNvPr>
          <p:cNvGrpSpPr/>
          <p:nvPr/>
        </p:nvGrpSpPr>
        <p:grpSpPr>
          <a:xfrm>
            <a:off x="3810000" y="2302995"/>
            <a:ext cx="8001000" cy="4326405"/>
            <a:chOff x="3810000" y="2302995"/>
            <a:chExt cx="8001000" cy="4326405"/>
          </a:xfrm>
        </p:grpSpPr>
        <p:sp>
          <p:nvSpPr>
            <p:cNvPr id="14" name="Speech Bubble: Oval 13">
              <a:extLst>
                <a:ext uri="{FF2B5EF4-FFF2-40B4-BE49-F238E27FC236}">
                  <a16:creationId xmlns:a16="http://schemas.microsoft.com/office/drawing/2014/main" id="{6127E2DB-2F1F-C398-024A-A2A1212C8443}"/>
                </a:ext>
              </a:extLst>
            </p:cNvPr>
            <p:cNvSpPr/>
            <p:nvPr/>
          </p:nvSpPr>
          <p:spPr>
            <a:xfrm>
              <a:off x="7467600" y="2932176"/>
              <a:ext cx="4343400" cy="3697224"/>
            </a:xfrm>
            <a:prstGeom prst="wedgeEllipseCallout">
              <a:avLst>
                <a:gd name="adj1" fmla="val -69557"/>
                <a:gd name="adj2" fmla="val -35402"/>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da-DK" dirty="0"/>
            </a:p>
          </p:txBody>
        </p:sp>
        <p:sp>
          <p:nvSpPr>
            <p:cNvPr id="13" name="TextBox 12">
              <a:extLst>
                <a:ext uri="{FF2B5EF4-FFF2-40B4-BE49-F238E27FC236}">
                  <a16:creationId xmlns:a16="http://schemas.microsoft.com/office/drawing/2014/main" id="{818CBA14-5030-4927-A7A8-114E5B45BA7B}"/>
                </a:ext>
              </a:extLst>
            </p:cNvPr>
            <p:cNvSpPr txBox="1"/>
            <p:nvPr/>
          </p:nvSpPr>
          <p:spPr>
            <a:xfrm>
              <a:off x="8077200" y="3352800"/>
              <a:ext cx="3657600" cy="3139321"/>
            </a:xfrm>
            <a:prstGeom prst="rect">
              <a:avLst/>
            </a:prstGeom>
            <a:noFill/>
          </p:spPr>
          <p:txBody>
            <a:bodyPr wrap="square" rtlCol="0">
              <a:spAutoFit/>
            </a:bodyPr>
            <a:lstStyle/>
            <a:p>
              <a:pPr marL="285750" indent="-285750">
                <a:buFont typeface="Arial" panose="020B0604020202020204" pitchFamily="34" charset="0"/>
                <a:buChar char="•"/>
              </a:pPr>
              <a:r>
                <a:rPr lang="da-DK" sz="2000" dirty="0">
                  <a:solidFill>
                    <a:schemeClr val="tx1"/>
                  </a:solidFill>
                </a:rPr>
                <a:t>Skal beskrive virksomhedens arbejdsgange fra ordre til aflevering</a:t>
              </a:r>
            </a:p>
            <a:p>
              <a:pPr marL="285750" indent="-285750">
                <a:buFont typeface="Arial" panose="020B0604020202020204" pitchFamily="34" charset="0"/>
                <a:buChar char="•"/>
              </a:pPr>
              <a:r>
                <a:rPr lang="da-DK" sz="2000" dirty="0">
                  <a:solidFill>
                    <a:schemeClr val="tx1"/>
                  </a:solidFill>
                </a:rPr>
                <a:t>Hvem der har ansvaret</a:t>
              </a:r>
            </a:p>
            <a:p>
              <a:pPr marL="285750" indent="-285750">
                <a:buFont typeface="Arial" panose="020B0604020202020204" pitchFamily="34" charset="0"/>
                <a:buChar char="•"/>
              </a:pPr>
              <a:r>
                <a:rPr lang="da-DK" sz="2000" dirty="0">
                  <a:solidFill>
                    <a:schemeClr val="tx1"/>
                  </a:solidFill>
                </a:rPr>
                <a:t>Skal reelt dokumentere, at arbejdet udføres efter gældende aftaler, love og myndighedskrav</a:t>
              </a:r>
            </a:p>
            <a:p>
              <a:endParaRPr lang="da-DK" dirty="0">
                <a:solidFill>
                  <a:schemeClr val="tx1"/>
                </a:solidFill>
              </a:endParaRPr>
            </a:p>
          </p:txBody>
        </p:sp>
        <p:sp>
          <p:nvSpPr>
            <p:cNvPr id="15" name="Arrow: Down 14">
              <a:extLst>
                <a:ext uri="{FF2B5EF4-FFF2-40B4-BE49-F238E27FC236}">
                  <a16:creationId xmlns:a16="http://schemas.microsoft.com/office/drawing/2014/main" id="{13A0D653-CE7D-E873-210F-F28BAD6E1D9B}"/>
                </a:ext>
              </a:extLst>
            </p:cNvPr>
            <p:cNvSpPr/>
            <p:nvPr/>
          </p:nvSpPr>
          <p:spPr>
            <a:xfrm>
              <a:off x="9220200" y="2302995"/>
              <a:ext cx="381000" cy="569976"/>
            </a:xfrm>
            <a:prstGeom prst="downArrow">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16" name="Speech Bubble: Oval 15">
              <a:extLst>
                <a:ext uri="{FF2B5EF4-FFF2-40B4-BE49-F238E27FC236}">
                  <a16:creationId xmlns:a16="http://schemas.microsoft.com/office/drawing/2014/main" id="{97360040-0912-18B0-F055-71C20D74719D}"/>
                </a:ext>
              </a:extLst>
            </p:cNvPr>
            <p:cNvSpPr/>
            <p:nvPr/>
          </p:nvSpPr>
          <p:spPr>
            <a:xfrm>
              <a:off x="3810000" y="4343400"/>
              <a:ext cx="2977896" cy="2286000"/>
            </a:xfrm>
            <a:prstGeom prst="wedgeEllipseCallout">
              <a:avLst>
                <a:gd name="adj1" fmla="val 74075"/>
                <a:gd name="adj2" fmla="val -11660"/>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a-DK" sz="1400" dirty="0">
                  <a:solidFill>
                    <a:srgbClr val="006846"/>
                  </a:solidFill>
                  <a:latin typeface="Arial"/>
                  <a:cs typeface="Arial"/>
                </a:rPr>
                <a:t>Krav</a:t>
              </a:r>
              <a:r>
                <a:rPr lang="da-DK" sz="1400" spc="-15" dirty="0">
                  <a:solidFill>
                    <a:srgbClr val="006846"/>
                  </a:solidFill>
                  <a:latin typeface="Arial"/>
                  <a:cs typeface="Arial"/>
                </a:rPr>
                <a:t> </a:t>
              </a:r>
              <a:r>
                <a:rPr lang="da-DK" sz="1400" dirty="0">
                  <a:solidFill>
                    <a:srgbClr val="006846"/>
                  </a:solidFill>
                  <a:latin typeface="Arial"/>
                  <a:cs typeface="Arial"/>
                </a:rPr>
                <a:t>til</a:t>
              </a:r>
              <a:r>
                <a:rPr lang="da-DK" sz="1400" spc="-35" dirty="0">
                  <a:solidFill>
                    <a:srgbClr val="006846"/>
                  </a:solidFill>
                  <a:latin typeface="Arial"/>
                  <a:cs typeface="Arial"/>
                </a:rPr>
                <a:t> </a:t>
              </a:r>
              <a:r>
                <a:rPr lang="da-DK" sz="1400" dirty="0">
                  <a:solidFill>
                    <a:srgbClr val="006846"/>
                  </a:solidFill>
                  <a:latin typeface="Arial"/>
                  <a:cs typeface="Arial"/>
                </a:rPr>
                <a:t>indhold i</a:t>
              </a:r>
              <a:r>
                <a:rPr lang="da-DK" sz="1400" spc="-5" dirty="0">
                  <a:solidFill>
                    <a:srgbClr val="006846"/>
                  </a:solidFill>
                  <a:latin typeface="Arial"/>
                  <a:cs typeface="Arial"/>
                </a:rPr>
                <a:t> </a:t>
              </a:r>
              <a:r>
                <a:rPr lang="da-DK" sz="1400" dirty="0">
                  <a:solidFill>
                    <a:srgbClr val="006846"/>
                  </a:solidFill>
                  <a:latin typeface="Arial"/>
                  <a:cs typeface="Arial"/>
                </a:rPr>
                <a:t>KLS</a:t>
              </a:r>
              <a:r>
                <a:rPr lang="da-DK" sz="1400" spc="-20" dirty="0">
                  <a:solidFill>
                    <a:srgbClr val="006846"/>
                  </a:solidFill>
                  <a:latin typeface="Arial"/>
                  <a:cs typeface="Arial"/>
                </a:rPr>
                <a:t> </a:t>
              </a:r>
              <a:r>
                <a:rPr lang="da-DK" sz="1400" dirty="0">
                  <a:solidFill>
                    <a:srgbClr val="006846"/>
                  </a:solidFill>
                  <a:latin typeface="Arial"/>
                  <a:cs typeface="Arial"/>
                </a:rPr>
                <a:t>–</a:t>
              </a:r>
              <a:r>
                <a:rPr lang="da-DK" sz="1400" spc="-5" dirty="0">
                  <a:solidFill>
                    <a:srgbClr val="006846"/>
                  </a:solidFill>
                  <a:latin typeface="Arial"/>
                  <a:cs typeface="Arial"/>
                </a:rPr>
                <a:t> </a:t>
              </a:r>
              <a:r>
                <a:rPr lang="da-DK" sz="1400" dirty="0">
                  <a:solidFill>
                    <a:srgbClr val="006846"/>
                  </a:solidFill>
                  <a:latin typeface="Arial"/>
                  <a:cs typeface="Arial"/>
                </a:rPr>
                <a:t>Bekendtgørelse</a:t>
              </a:r>
              <a:r>
                <a:rPr lang="da-DK" sz="1400" spc="-45" dirty="0">
                  <a:solidFill>
                    <a:srgbClr val="006846"/>
                  </a:solidFill>
                  <a:latin typeface="Arial"/>
                  <a:cs typeface="Arial"/>
                </a:rPr>
                <a:t> 725</a:t>
              </a:r>
              <a:r>
                <a:rPr lang="da-DK" sz="1400" spc="-25" dirty="0">
                  <a:solidFill>
                    <a:srgbClr val="006846"/>
                  </a:solidFill>
                  <a:latin typeface="Arial"/>
                  <a:cs typeface="Arial"/>
                </a:rPr>
                <a:t> </a:t>
              </a:r>
              <a:r>
                <a:rPr lang="da-DK" sz="1400" dirty="0">
                  <a:solidFill>
                    <a:srgbClr val="006846"/>
                  </a:solidFill>
                  <a:latin typeface="Arial"/>
                  <a:cs typeface="Arial"/>
                </a:rPr>
                <a:t>om</a:t>
              </a:r>
              <a:r>
                <a:rPr lang="da-DK" sz="1400" spc="-10" dirty="0">
                  <a:solidFill>
                    <a:srgbClr val="006846"/>
                  </a:solidFill>
                  <a:latin typeface="Arial"/>
                  <a:cs typeface="Arial"/>
                </a:rPr>
                <a:t> Kvalitetsledelsessystemer</a:t>
              </a:r>
              <a:r>
                <a:rPr lang="da-DK" sz="1400" spc="-45" dirty="0">
                  <a:solidFill>
                    <a:srgbClr val="006846"/>
                  </a:solidFill>
                  <a:latin typeface="Arial"/>
                  <a:cs typeface="Arial"/>
                </a:rPr>
                <a:t> </a:t>
              </a:r>
              <a:r>
                <a:rPr lang="da-DK" sz="1400" spc="-25" dirty="0">
                  <a:solidFill>
                    <a:srgbClr val="006846"/>
                  </a:solidFill>
                  <a:latin typeface="Arial"/>
                  <a:cs typeface="Arial"/>
                </a:rPr>
                <a:t>for </a:t>
              </a:r>
              <a:r>
                <a:rPr lang="da-DK" sz="1400" dirty="0">
                  <a:solidFill>
                    <a:srgbClr val="006846"/>
                  </a:solidFill>
                  <a:latin typeface="Arial"/>
                  <a:cs typeface="Arial"/>
                </a:rPr>
                <a:t>autoriserede</a:t>
              </a:r>
              <a:r>
                <a:rPr lang="da-DK" sz="1400" spc="-65" dirty="0">
                  <a:solidFill>
                    <a:srgbClr val="006846"/>
                  </a:solidFill>
                  <a:latin typeface="Arial"/>
                  <a:cs typeface="Arial"/>
                </a:rPr>
                <a:t> </a:t>
              </a:r>
              <a:r>
                <a:rPr lang="da-DK" sz="1400" dirty="0">
                  <a:solidFill>
                    <a:srgbClr val="006846"/>
                  </a:solidFill>
                  <a:latin typeface="Arial"/>
                  <a:cs typeface="Arial"/>
                </a:rPr>
                <a:t>virksomheder</a:t>
              </a:r>
              <a:r>
                <a:rPr lang="da-DK" sz="1400" spc="-45" dirty="0">
                  <a:solidFill>
                    <a:srgbClr val="006846"/>
                  </a:solidFill>
                  <a:latin typeface="Arial"/>
                  <a:cs typeface="Arial"/>
                </a:rPr>
                <a:t> </a:t>
              </a:r>
              <a:r>
                <a:rPr lang="da-DK" sz="1400" dirty="0">
                  <a:solidFill>
                    <a:srgbClr val="006846"/>
                  </a:solidFill>
                  <a:latin typeface="Arial"/>
                  <a:cs typeface="Arial"/>
                </a:rPr>
                <a:t>på</a:t>
              </a:r>
              <a:r>
                <a:rPr lang="da-DK" sz="1400" spc="-20" dirty="0">
                  <a:solidFill>
                    <a:srgbClr val="006846"/>
                  </a:solidFill>
                  <a:latin typeface="Arial"/>
                  <a:cs typeface="Arial"/>
                </a:rPr>
                <a:t> </a:t>
              </a:r>
              <a:r>
                <a:rPr lang="da-DK" sz="1400" dirty="0">
                  <a:solidFill>
                    <a:srgbClr val="006846"/>
                  </a:solidFill>
                  <a:latin typeface="Arial"/>
                  <a:cs typeface="Arial"/>
                </a:rPr>
                <a:t>El</a:t>
              </a:r>
              <a:r>
                <a:rPr lang="da-DK" sz="1400" spc="-55" dirty="0">
                  <a:solidFill>
                    <a:srgbClr val="006846"/>
                  </a:solidFill>
                  <a:latin typeface="Arial"/>
                  <a:cs typeface="Arial"/>
                </a:rPr>
                <a:t> </a:t>
              </a:r>
              <a:r>
                <a:rPr lang="da-DK" sz="1400" dirty="0">
                  <a:solidFill>
                    <a:srgbClr val="006846"/>
                  </a:solidFill>
                  <a:latin typeface="Arial"/>
                  <a:cs typeface="Arial"/>
                </a:rPr>
                <a:t>–</a:t>
              </a:r>
              <a:r>
                <a:rPr lang="da-DK" sz="1400" spc="-30" dirty="0">
                  <a:solidFill>
                    <a:srgbClr val="006846"/>
                  </a:solidFill>
                  <a:latin typeface="Arial"/>
                  <a:cs typeface="Arial"/>
                </a:rPr>
                <a:t> </a:t>
              </a:r>
              <a:r>
                <a:rPr lang="da-DK" sz="1400" dirty="0">
                  <a:solidFill>
                    <a:srgbClr val="006846"/>
                  </a:solidFill>
                  <a:latin typeface="Arial"/>
                  <a:cs typeface="Arial"/>
                </a:rPr>
                <a:t>VVS</a:t>
              </a:r>
              <a:r>
                <a:rPr lang="da-DK" sz="1400" spc="-30" dirty="0">
                  <a:solidFill>
                    <a:srgbClr val="006846"/>
                  </a:solidFill>
                  <a:latin typeface="Arial"/>
                  <a:cs typeface="Arial"/>
                </a:rPr>
                <a:t> - </a:t>
              </a:r>
              <a:r>
                <a:rPr lang="da-DK" sz="1400" spc="-25" dirty="0">
                  <a:solidFill>
                    <a:srgbClr val="006846"/>
                  </a:solidFill>
                  <a:latin typeface="Arial"/>
                  <a:cs typeface="Arial"/>
                </a:rPr>
                <a:t> </a:t>
              </a:r>
              <a:r>
                <a:rPr lang="da-DK" sz="1400" spc="-10" dirty="0">
                  <a:solidFill>
                    <a:srgbClr val="006846"/>
                  </a:solidFill>
                  <a:latin typeface="Arial"/>
                  <a:cs typeface="Arial"/>
                </a:rPr>
                <a:t>Kloak og Asbestområdet</a:t>
              </a:r>
              <a:r>
                <a:rPr lang="da-DK" sz="1400" dirty="0"/>
                <a:t>. </a:t>
              </a:r>
            </a:p>
          </p:txBody>
        </p:sp>
      </p:grpSp>
    </p:spTree>
    <p:extLst>
      <p:ext uri="{BB962C8B-B14F-4D97-AF65-F5344CB8AC3E}">
        <p14:creationId xmlns:p14="http://schemas.microsoft.com/office/powerpoint/2010/main" val="866645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4">
            <a:extLst>
              <a:ext uri="{FF2B5EF4-FFF2-40B4-BE49-F238E27FC236}">
                <a16:creationId xmlns:a16="http://schemas.microsoft.com/office/drawing/2014/main" id="{276AB074-3BC3-A3C9-64AC-2C90040AE07B}"/>
              </a:ext>
            </a:extLst>
          </p:cNvPr>
          <p:cNvSpPr txBox="1">
            <a:spLocks noGrp="1"/>
          </p:cNvSpPr>
          <p:nvPr>
            <p:ph type="title"/>
          </p:nvPr>
        </p:nvSpPr>
        <p:spPr>
          <a:xfrm>
            <a:off x="838200" y="762001"/>
            <a:ext cx="5943600" cy="397994"/>
          </a:xfrm>
          <a:prstGeom prst="rect">
            <a:avLst/>
          </a:prstGeom>
        </p:spPr>
        <p:txBody>
          <a:bodyPr vert="horz" wrap="square" lIns="0" tIns="53975" rIns="0" bIns="0" rtlCol="0">
            <a:spAutoFit/>
          </a:bodyPr>
          <a:lstStyle/>
          <a:p>
            <a:pPr marL="12700" marR="5080">
              <a:lnSpc>
                <a:spcPts val="2590"/>
              </a:lnSpc>
              <a:spcBef>
                <a:spcPts val="425"/>
              </a:spcBef>
            </a:pPr>
            <a:r>
              <a:rPr lang="da-DK" sz="3200" dirty="0">
                <a:solidFill>
                  <a:srgbClr val="006846"/>
                </a:solidFill>
                <a:latin typeface="Arial"/>
                <a:cs typeface="Arial"/>
              </a:rPr>
              <a:t>Hvad består et KLS af?</a:t>
            </a:r>
            <a:endParaRPr sz="3200" dirty="0">
              <a:latin typeface="Arial"/>
              <a:cs typeface="Arial"/>
            </a:endParaRPr>
          </a:p>
        </p:txBody>
      </p:sp>
      <p:grpSp>
        <p:nvGrpSpPr>
          <p:cNvPr id="24" name="Group 23">
            <a:extLst>
              <a:ext uri="{FF2B5EF4-FFF2-40B4-BE49-F238E27FC236}">
                <a16:creationId xmlns:a16="http://schemas.microsoft.com/office/drawing/2014/main" id="{C633FE72-52C7-CA2C-8EDD-8D06FDA27E77}"/>
              </a:ext>
            </a:extLst>
          </p:cNvPr>
          <p:cNvGrpSpPr/>
          <p:nvPr/>
        </p:nvGrpSpPr>
        <p:grpSpPr>
          <a:xfrm>
            <a:off x="304800" y="1777103"/>
            <a:ext cx="5181600" cy="2819400"/>
            <a:chOff x="304800" y="2133600"/>
            <a:chExt cx="5181600" cy="2819400"/>
          </a:xfrm>
        </p:grpSpPr>
        <p:sp>
          <p:nvSpPr>
            <p:cNvPr id="7" name="Flowchart: Multidocument 6">
              <a:extLst>
                <a:ext uri="{FF2B5EF4-FFF2-40B4-BE49-F238E27FC236}">
                  <a16:creationId xmlns:a16="http://schemas.microsoft.com/office/drawing/2014/main" id="{98097742-0A6C-2612-454C-5BBB10581B21}"/>
                </a:ext>
              </a:extLst>
            </p:cNvPr>
            <p:cNvSpPr/>
            <p:nvPr/>
          </p:nvSpPr>
          <p:spPr>
            <a:xfrm>
              <a:off x="3429000" y="2667000"/>
              <a:ext cx="2057400" cy="1295400"/>
            </a:xfrm>
            <a:prstGeom prst="flowChartMultidocument">
              <a:avLst/>
            </a:prstGeom>
            <a:solidFill>
              <a:srgbClr val="557C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Arbejdsbilag</a:t>
              </a:r>
            </a:p>
          </p:txBody>
        </p:sp>
        <p:sp>
          <p:nvSpPr>
            <p:cNvPr id="8" name="Scroll: Vertical 7">
              <a:extLst>
                <a:ext uri="{FF2B5EF4-FFF2-40B4-BE49-F238E27FC236}">
                  <a16:creationId xmlns:a16="http://schemas.microsoft.com/office/drawing/2014/main" id="{E7B462C2-A7EF-372C-43EE-F561F2F4DC47}"/>
                </a:ext>
              </a:extLst>
            </p:cNvPr>
            <p:cNvSpPr/>
            <p:nvPr/>
          </p:nvSpPr>
          <p:spPr>
            <a:xfrm>
              <a:off x="304800" y="2133600"/>
              <a:ext cx="2743200" cy="2819400"/>
            </a:xfrm>
            <a:prstGeom prst="verticalScroll">
              <a:avLst/>
            </a:prstGeom>
            <a:solidFill>
              <a:srgbClr val="557C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2400" b="1" dirty="0"/>
                <a:t>Kvalitets-håndbogen</a:t>
              </a:r>
            </a:p>
            <a:p>
              <a:pPr marL="285750" indent="-285750" algn="l">
                <a:buFont typeface="Arial" panose="020B0604020202020204" pitchFamily="34" charset="0"/>
                <a:buChar char="•"/>
              </a:pPr>
              <a:r>
                <a:rPr lang="da-DK" dirty="0"/>
                <a:t>organisation</a:t>
              </a:r>
            </a:p>
            <a:p>
              <a:pPr marL="285750" indent="-285750" algn="l">
                <a:buFont typeface="Arial" panose="020B0604020202020204" pitchFamily="34" charset="0"/>
                <a:buChar char="•"/>
              </a:pPr>
              <a:r>
                <a:rPr lang="da-DK" dirty="0"/>
                <a:t>ansvarsfordeling</a:t>
              </a:r>
            </a:p>
            <a:p>
              <a:pPr marL="285750" indent="-285750" algn="l">
                <a:buFont typeface="Arial" panose="020B0604020202020204" pitchFamily="34" charset="0"/>
                <a:buChar char="•"/>
              </a:pPr>
              <a:r>
                <a:rPr lang="da-DK" dirty="0"/>
                <a:t>beføjelser</a:t>
              </a:r>
            </a:p>
            <a:p>
              <a:pPr marL="285750" indent="-285750" algn="l">
                <a:buFont typeface="Arial" panose="020B0604020202020204" pitchFamily="34" charset="0"/>
                <a:buChar char="•"/>
              </a:pPr>
              <a:r>
                <a:rPr lang="da-DK" dirty="0"/>
                <a:t>procedurer</a:t>
              </a:r>
            </a:p>
          </p:txBody>
        </p:sp>
        <p:sp>
          <p:nvSpPr>
            <p:cNvPr id="9" name="Plus Sign 8">
              <a:extLst>
                <a:ext uri="{FF2B5EF4-FFF2-40B4-BE49-F238E27FC236}">
                  <a16:creationId xmlns:a16="http://schemas.microsoft.com/office/drawing/2014/main" id="{CE611880-B9F8-D08A-D497-1BAE446E685D}"/>
                </a:ext>
              </a:extLst>
            </p:cNvPr>
            <p:cNvSpPr/>
            <p:nvPr/>
          </p:nvSpPr>
          <p:spPr>
            <a:xfrm>
              <a:off x="2895600" y="3124200"/>
              <a:ext cx="381000" cy="397994"/>
            </a:xfrm>
            <a:prstGeom prst="mathPlus">
              <a:avLst/>
            </a:prstGeom>
            <a:solidFill>
              <a:srgbClr val="557C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25" name="Group 24">
            <a:extLst>
              <a:ext uri="{FF2B5EF4-FFF2-40B4-BE49-F238E27FC236}">
                <a16:creationId xmlns:a16="http://schemas.microsoft.com/office/drawing/2014/main" id="{DE2B6AA6-A994-D5D0-D2A9-8D11BA989A6C}"/>
              </a:ext>
            </a:extLst>
          </p:cNvPr>
          <p:cNvGrpSpPr/>
          <p:nvPr/>
        </p:nvGrpSpPr>
        <p:grpSpPr>
          <a:xfrm>
            <a:off x="4572000" y="1548503"/>
            <a:ext cx="4081272" cy="4343400"/>
            <a:chOff x="4572000" y="1905000"/>
            <a:chExt cx="4081272" cy="4343400"/>
          </a:xfrm>
        </p:grpSpPr>
        <p:sp>
          <p:nvSpPr>
            <p:cNvPr id="10" name="Arrow: Curved Down 9">
              <a:extLst>
                <a:ext uri="{FF2B5EF4-FFF2-40B4-BE49-F238E27FC236}">
                  <a16:creationId xmlns:a16="http://schemas.microsoft.com/office/drawing/2014/main" id="{D871E86D-45F2-3EDD-1DA3-AE8FC7CFBCAC}"/>
                </a:ext>
              </a:extLst>
            </p:cNvPr>
            <p:cNvSpPr/>
            <p:nvPr/>
          </p:nvSpPr>
          <p:spPr>
            <a:xfrm>
              <a:off x="4572000" y="1905000"/>
              <a:ext cx="2743200" cy="609600"/>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tx1"/>
                </a:solidFill>
              </a:endParaRPr>
            </a:p>
          </p:txBody>
        </p:sp>
        <p:sp>
          <p:nvSpPr>
            <p:cNvPr id="11" name="Rectangle 10">
              <a:extLst>
                <a:ext uri="{FF2B5EF4-FFF2-40B4-BE49-F238E27FC236}">
                  <a16:creationId xmlns:a16="http://schemas.microsoft.com/office/drawing/2014/main" id="{05957755-21E2-4F77-C9E2-E529D0BBF947}"/>
                </a:ext>
              </a:extLst>
            </p:cNvPr>
            <p:cNvSpPr/>
            <p:nvPr/>
          </p:nvSpPr>
          <p:spPr>
            <a:xfrm>
              <a:off x="6044946" y="2514600"/>
              <a:ext cx="2093976" cy="3733800"/>
            </a:xfrm>
            <a:prstGeom prst="rect">
              <a:avLst/>
            </a:prstGeom>
            <a:solidFill>
              <a:schemeClr val="tx2">
                <a:lumMod val="20000"/>
                <a:lumOff val="80000"/>
              </a:schemeClr>
            </a:solidFill>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da-DK" dirty="0"/>
            </a:p>
          </p:txBody>
        </p:sp>
        <p:sp>
          <p:nvSpPr>
            <p:cNvPr id="12" name="TextBox 11">
              <a:extLst>
                <a:ext uri="{FF2B5EF4-FFF2-40B4-BE49-F238E27FC236}">
                  <a16:creationId xmlns:a16="http://schemas.microsoft.com/office/drawing/2014/main" id="{2D51C80D-DD69-03BE-DD02-08185C122727}"/>
                </a:ext>
              </a:extLst>
            </p:cNvPr>
            <p:cNvSpPr txBox="1"/>
            <p:nvPr/>
          </p:nvSpPr>
          <p:spPr>
            <a:xfrm>
              <a:off x="6138672" y="2567928"/>
              <a:ext cx="2514600" cy="461665"/>
            </a:xfrm>
            <a:prstGeom prst="rect">
              <a:avLst/>
            </a:prstGeom>
            <a:noFill/>
          </p:spPr>
          <p:txBody>
            <a:bodyPr wrap="square" rtlCol="0">
              <a:spAutoFit/>
            </a:bodyPr>
            <a:lstStyle/>
            <a:p>
              <a:r>
                <a:rPr lang="da-DK" sz="2400" dirty="0"/>
                <a:t>Byggesag</a:t>
              </a:r>
            </a:p>
          </p:txBody>
        </p:sp>
        <p:sp>
          <p:nvSpPr>
            <p:cNvPr id="13" name="Flowchart: Multidocument 12">
              <a:extLst>
                <a:ext uri="{FF2B5EF4-FFF2-40B4-BE49-F238E27FC236}">
                  <a16:creationId xmlns:a16="http://schemas.microsoft.com/office/drawing/2014/main" id="{77393FB1-5701-4894-21A2-F77E0BDE8E02}"/>
                </a:ext>
              </a:extLst>
            </p:cNvPr>
            <p:cNvSpPr/>
            <p:nvPr/>
          </p:nvSpPr>
          <p:spPr>
            <a:xfrm>
              <a:off x="6272784" y="3093327"/>
              <a:ext cx="1638300" cy="914924"/>
            </a:xfrm>
            <a:prstGeom prst="flowChartMultidocument">
              <a:avLst/>
            </a:prstGeom>
            <a:solidFill>
              <a:srgbClr val="557C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Arbejdsbilag</a:t>
              </a:r>
            </a:p>
          </p:txBody>
        </p:sp>
      </p:grpSp>
      <p:sp>
        <p:nvSpPr>
          <p:cNvPr id="21" name="TextBox 20">
            <a:extLst>
              <a:ext uri="{FF2B5EF4-FFF2-40B4-BE49-F238E27FC236}">
                <a16:creationId xmlns:a16="http://schemas.microsoft.com/office/drawing/2014/main" id="{49CDDB19-FE88-8F8E-80BB-0D3E6E6374C6}"/>
              </a:ext>
            </a:extLst>
          </p:cNvPr>
          <p:cNvSpPr txBox="1"/>
          <p:nvPr/>
        </p:nvSpPr>
        <p:spPr>
          <a:xfrm>
            <a:off x="8412099" y="1180565"/>
            <a:ext cx="3276600" cy="369332"/>
          </a:xfrm>
          <a:prstGeom prst="rect">
            <a:avLst/>
          </a:prstGeom>
          <a:noFill/>
        </p:spPr>
        <p:txBody>
          <a:bodyPr wrap="square" rtlCol="0">
            <a:spAutoFit/>
          </a:bodyPr>
          <a:lstStyle/>
          <a:p>
            <a:r>
              <a:rPr lang="da-DK" dirty="0"/>
              <a:t>Eksterne bilag kan fx være: </a:t>
            </a:r>
          </a:p>
        </p:txBody>
      </p:sp>
      <p:grpSp>
        <p:nvGrpSpPr>
          <p:cNvPr id="26" name="Group 25">
            <a:extLst>
              <a:ext uri="{FF2B5EF4-FFF2-40B4-BE49-F238E27FC236}">
                <a16:creationId xmlns:a16="http://schemas.microsoft.com/office/drawing/2014/main" id="{50DEA85D-21F3-142A-3827-9FC7961BD63C}"/>
              </a:ext>
            </a:extLst>
          </p:cNvPr>
          <p:cNvGrpSpPr/>
          <p:nvPr/>
        </p:nvGrpSpPr>
        <p:grpSpPr>
          <a:xfrm>
            <a:off x="6272784" y="1624703"/>
            <a:ext cx="5859018" cy="4699897"/>
            <a:chOff x="6272784" y="1981200"/>
            <a:chExt cx="5859018" cy="4699897"/>
          </a:xfrm>
        </p:grpSpPr>
        <p:pic>
          <p:nvPicPr>
            <p:cNvPr id="15" name="Graphic 14" descr="Camera with solid fill">
              <a:extLst>
                <a:ext uri="{FF2B5EF4-FFF2-40B4-BE49-F238E27FC236}">
                  <a16:creationId xmlns:a16="http://schemas.microsoft.com/office/drawing/2014/main" id="{C6AC4D32-7F29-6793-C70C-E3222B11CA6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596634" y="5168883"/>
              <a:ext cx="990600" cy="914924"/>
            </a:xfrm>
            <a:prstGeom prst="rect">
              <a:avLst/>
            </a:prstGeom>
          </p:spPr>
        </p:pic>
        <p:sp>
          <p:nvSpPr>
            <p:cNvPr id="16" name="Flowchart: Multidocument 15">
              <a:extLst>
                <a:ext uri="{FF2B5EF4-FFF2-40B4-BE49-F238E27FC236}">
                  <a16:creationId xmlns:a16="http://schemas.microsoft.com/office/drawing/2014/main" id="{71927269-3FA4-1C8C-C36A-A81C77E1A82F}"/>
                </a:ext>
              </a:extLst>
            </p:cNvPr>
            <p:cNvSpPr/>
            <p:nvPr/>
          </p:nvSpPr>
          <p:spPr>
            <a:xfrm>
              <a:off x="6272784" y="4160389"/>
              <a:ext cx="1638300" cy="914924"/>
            </a:xfrm>
            <a:prstGeom prst="flowChartMultidocumen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Eksterne bilag</a:t>
              </a:r>
            </a:p>
          </p:txBody>
        </p:sp>
        <p:sp>
          <p:nvSpPr>
            <p:cNvPr id="17" name="Speech Bubble: Oval 16">
              <a:extLst>
                <a:ext uri="{FF2B5EF4-FFF2-40B4-BE49-F238E27FC236}">
                  <a16:creationId xmlns:a16="http://schemas.microsoft.com/office/drawing/2014/main" id="{DA33EED1-871B-7AE9-ABA0-D48E48B6823A}"/>
                </a:ext>
              </a:extLst>
            </p:cNvPr>
            <p:cNvSpPr/>
            <p:nvPr/>
          </p:nvSpPr>
          <p:spPr>
            <a:xfrm>
              <a:off x="8746998" y="1981200"/>
              <a:ext cx="2606802" cy="914400"/>
            </a:xfrm>
            <a:prstGeom prst="wedgeEllipseCallout">
              <a:avLst>
                <a:gd name="adj1" fmla="val -81517"/>
                <a:gd name="adj2" fmla="val 1975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Arbejdsmiljø-</a:t>
              </a:r>
            </a:p>
            <a:p>
              <a:pPr algn="ctr"/>
              <a:r>
                <a:rPr lang="da-DK" dirty="0"/>
                <a:t>undersøgelser</a:t>
              </a:r>
            </a:p>
          </p:txBody>
        </p:sp>
        <p:sp>
          <p:nvSpPr>
            <p:cNvPr id="18" name="Speech Bubble: Oval 17">
              <a:extLst>
                <a:ext uri="{FF2B5EF4-FFF2-40B4-BE49-F238E27FC236}">
                  <a16:creationId xmlns:a16="http://schemas.microsoft.com/office/drawing/2014/main" id="{29051240-17B1-3F4F-2A97-C11C33BC18EF}"/>
                </a:ext>
              </a:extLst>
            </p:cNvPr>
            <p:cNvSpPr/>
            <p:nvPr/>
          </p:nvSpPr>
          <p:spPr>
            <a:xfrm>
              <a:off x="9372600" y="3029593"/>
              <a:ext cx="2606802" cy="914400"/>
            </a:xfrm>
            <a:prstGeom prst="wedgeEllipseCallout">
              <a:avLst>
                <a:gd name="adj1" fmla="val -105370"/>
                <a:gd name="adj2" fmla="val 975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Kvitteringer for bortskaffelse af asbestaffald </a:t>
              </a:r>
            </a:p>
          </p:txBody>
        </p:sp>
        <p:sp>
          <p:nvSpPr>
            <p:cNvPr id="19" name="Speech Bubble: Oval 18">
              <a:extLst>
                <a:ext uri="{FF2B5EF4-FFF2-40B4-BE49-F238E27FC236}">
                  <a16:creationId xmlns:a16="http://schemas.microsoft.com/office/drawing/2014/main" id="{C92AF54F-23C1-084A-E697-8710DF242179}"/>
                </a:ext>
              </a:extLst>
            </p:cNvPr>
            <p:cNvSpPr/>
            <p:nvPr/>
          </p:nvSpPr>
          <p:spPr>
            <a:xfrm>
              <a:off x="9525000" y="4029218"/>
              <a:ext cx="2606802" cy="914400"/>
            </a:xfrm>
            <a:prstGeom prst="wedgeEllipseCallout">
              <a:avLst>
                <a:gd name="adj1" fmla="val -109579"/>
                <a:gd name="adj2" fmla="val 5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Testresultater for asbestprøver</a:t>
              </a:r>
            </a:p>
          </p:txBody>
        </p:sp>
        <p:sp>
          <p:nvSpPr>
            <p:cNvPr id="20" name="Speech Bubble: Oval 19">
              <a:extLst>
                <a:ext uri="{FF2B5EF4-FFF2-40B4-BE49-F238E27FC236}">
                  <a16:creationId xmlns:a16="http://schemas.microsoft.com/office/drawing/2014/main" id="{3390CE55-8401-6C50-F7E5-8AB094774981}"/>
                </a:ext>
              </a:extLst>
            </p:cNvPr>
            <p:cNvSpPr/>
            <p:nvPr/>
          </p:nvSpPr>
          <p:spPr>
            <a:xfrm>
              <a:off x="9375648" y="5020270"/>
              <a:ext cx="2606802" cy="792087"/>
            </a:xfrm>
            <a:prstGeom prst="wedgeEllipseCallout">
              <a:avLst>
                <a:gd name="adj1" fmla="val -105721"/>
                <a:gd name="adj2" fmla="val -955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Anmeldelse af arbejdet</a:t>
              </a:r>
            </a:p>
          </p:txBody>
        </p:sp>
        <p:sp>
          <p:nvSpPr>
            <p:cNvPr id="23" name="Speech Bubble: Oval 22">
              <a:extLst>
                <a:ext uri="{FF2B5EF4-FFF2-40B4-BE49-F238E27FC236}">
                  <a16:creationId xmlns:a16="http://schemas.microsoft.com/office/drawing/2014/main" id="{2B2B1F1B-07FB-B0B0-886A-736EF35F19A4}"/>
                </a:ext>
              </a:extLst>
            </p:cNvPr>
            <p:cNvSpPr/>
            <p:nvPr/>
          </p:nvSpPr>
          <p:spPr>
            <a:xfrm>
              <a:off x="8839200" y="5889010"/>
              <a:ext cx="3140202" cy="792087"/>
            </a:xfrm>
            <a:prstGeom prst="wedgeEllipseCallout">
              <a:avLst>
                <a:gd name="adj1" fmla="val -81069"/>
                <a:gd name="adj2" fmla="val -17515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Og andet relevant i byggesagen…</a:t>
              </a:r>
            </a:p>
          </p:txBody>
        </p:sp>
      </p:grpSp>
      <p:pic>
        <p:nvPicPr>
          <p:cNvPr id="27" name="object 6">
            <a:extLst>
              <a:ext uri="{FF2B5EF4-FFF2-40B4-BE49-F238E27FC236}">
                <a16:creationId xmlns:a16="http://schemas.microsoft.com/office/drawing/2014/main" id="{C40774CC-D877-FE57-0520-221807F89FA9}"/>
              </a:ext>
            </a:extLst>
          </p:cNvPr>
          <p:cNvPicPr/>
          <p:nvPr/>
        </p:nvPicPr>
        <p:blipFill>
          <a:blip r:embed="rId4" cstate="print"/>
          <a:stretch>
            <a:fillRect/>
          </a:stretch>
        </p:blipFill>
        <p:spPr>
          <a:xfrm>
            <a:off x="3944524" y="4129921"/>
            <a:ext cx="1709897" cy="1905000"/>
          </a:xfrm>
          <a:prstGeom prst="rect">
            <a:avLst/>
          </a:prstGeom>
        </p:spPr>
      </p:pic>
      <p:pic>
        <p:nvPicPr>
          <p:cNvPr id="28" name="object 5">
            <a:extLst>
              <a:ext uri="{FF2B5EF4-FFF2-40B4-BE49-F238E27FC236}">
                <a16:creationId xmlns:a16="http://schemas.microsoft.com/office/drawing/2014/main" id="{9BEF8207-3026-7C22-6B0F-936A93888F60}"/>
              </a:ext>
            </a:extLst>
          </p:cNvPr>
          <p:cNvPicPr/>
          <p:nvPr/>
        </p:nvPicPr>
        <p:blipFill>
          <a:blip r:embed="rId5" cstate="print"/>
          <a:stretch>
            <a:fillRect/>
          </a:stretch>
        </p:blipFill>
        <p:spPr>
          <a:xfrm>
            <a:off x="2482246" y="4812386"/>
            <a:ext cx="1524000" cy="1065017"/>
          </a:xfrm>
          <a:prstGeom prst="rect">
            <a:avLst/>
          </a:prstGeom>
        </p:spPr>
      </p:pic>
      <p:sp>
        <p:nvSpPr>
          <p:cNvPr id="29" name="object 7">
            <a:extLst>
              <a:ext uri="{FF2B5EF4-FFF2-40B4-BE49-F238E27FC236}">
                <a16:creationId xmlns:a16="http://schemas.microsoft.com/office/drawing/2014/main" id="{E30CA514-FBD0-17E7-7B06-2D93A73A92ED}"/>
              </a:ext>
            </a:extLst>
          </p:cNvPr>
          <p:cNvSpPr txBox="1"/>
          <p:nvPr/>
        </p:nvSpPr>
        <p:spPr>
          <a:xfrm>
            <a:off x="530693" y="6105812"/>
            <a:ext cx="8537558" cy="382156"/>
          </a:xfrm>
          <a:prstGeom prst="rect">
            <a:avLst/>
          </a:prstGeom>
        </p:spPr>
        <p:txBody>
          <a:bodyPr vert="horz" wrap="square" lIns="0" tIns="12700" rIns="0" bIns="0" rtlCol="0">
            <a:spAutoFit/>
          </a:bodyPr>
          <a:lstStyle/>
          <a:p>
            <a:pPr marL="12700">
              <a:lnSpc>
                <a:spcPct val="100000"/>
              </a:lnSpc>
              <a:spcBef>
                <a:spcPts val="100"/>
              </a:spcBef>
            </a:pPr>
            <a:r>
              <a:rPr sz="2400" b="1" dirty="0">
                <a:latin typeface="Carlito"/>
                <a:cs typeface="Carlito"/>
              </a:rPr>
              <a:t>Virksomheden</a:t>
            </a:r>
            <a:r>
              <a:rPr sz="2400" b="1" spc="-85" dirty="0">
                <a:latin typeface="Carlito"/>
                <a:cs typeface="Carlito"/>
              </a:rPr>
              <a:t> </a:t>
            </a:r>
            <a:r>
              <a:rPr sz="2400" b="1" dirty="0" err="1">
                <a:latin typeface="Carlito"/>
                <a:cs typeface="Carlito"/>
              </a:rPr>
              <a:t>vælger</a:t>
            </a:r>
            <a:r>
              <a:rPr sz="2400" b="1" spc="-60" dirty="0">
                <a:latin typeface="Carlito"/>
                <a:cs typeface="Carlito"/>
              </a:rPr>
              <a:t> </a:t>
            </a:r>
            <a:r>
              <a:rPr sz="2400" b="1" dirty="0">
                <a:latin typeface="Carlito"/>
                <a:cs typeface="Carlito"/>
              </a:rPr>
              <a:t>s</a:t>
            </a:r>
            <a:r>
              <a:rPr lang="da-DK" sz="2400" b="1" dirty="0" err="1">
                <a:latin typeface="Carlito"/>
                <a:cs typeface="Carlito"/>
              </a:rPr>
              <a:t>ystem</a:t>
            </a:r>
            <a:r>
              <a:rPr lang="da-DK" sz="2400" b="1" i="1" dirty="0">
                <a:latin typeface="Carlito"/>
                <a:cs typeface="Carlito"/>
              </a:rPr>
              <a:t> …vi auditerer det, der bruges</a:t>
            </a:r>
          </a:p>
        </p:txBody>
      </p:sp>
    </p:spTree>
    <p:extLst>
      <p:ext uri="{BB962C8B-B14F-4D97-AF65-F5344CB8AC3E}">
        <p14:creationId xmlns:p14="http://schemas.microsoft.com/office/powerpoint/2010/main" val="776836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1000" fill="hold"/>
                                        <p:tgtEl>
                                          <p:spTgt spid="26"/>
                                        </p:tgtEl>
                                        <p:attrNameLst>
                                          <p:attrName>ppt_w</p:attrName>
                                        </p:attrNameLst>
                                      </p:cBhvr>
                                      <p:tavLst>
                                        <p:tav tm="0">
                                          <p:val>
                                            <p:fltVal val="0"/>
                                          </p:val>
                                        </p:tav>
                                        <p:tav tm="100000">
                                          <p:val>
                                            <p:strVal val="#ppt_w"/>
                                          </p:val>
                                        </p:tav>
                                      </p:tavLst>
                                    </p:anim>
                                    <p:anim calcmode="lin" valueType="num">
                                      <p:cBhvr>
                                        <p:cTn id="20" dur="1000" fill="hold"/>
                                        <p:tgtEl>
                                          <p:spTgt spid="26"/>
                                        </p:tgtEl>
                                        <p:attrNameLst>
                                          <p:attrName>ppt_h</p:attrName>
                                        </p:attrNameLst>
                                      </p:cBhvr>
                                      <p:tavLst>
                                        <p:tav tm="0">
                                          <p:val>
                                            <p:fltVal val="0"/>
                                          </p:val>
                                        </p:tav>
                                        <p:tav tm="100000">
                                          <p:val>
                                            <p:strVal val="#ppt_h"/>
                                          </p:val>
                                        </p:tav>
                                      </p:tavLst>
                                    </p:anim>
                                    <p:anim calcmode="lin" valueType="num">
                                      <p:cBhvr>
                                        <p:cTn id="21" dur="1000" fill="hold"/>
                                        <p:tgtEl>
                                          <p:spTgt spid="26"/>
                                        </p:tgtEl>
                                        <p:attrNameLst>
                                          <p:attrName>style.rotation</p:attrName>
                                        </p:attrNameLst>
                                      </p:cBhvr>
                                      <p:tavLst>
                                        <p:tav tm="0">
                                          <p:val>
                                            <p:fltVal val="90"/>
                                          </p:val>
                                        </p:tav>
                                        <p:tav tm="100000">
                                          <p:val>
                                            <p:fltVal val="0"/>
                                          </p:val>
                                        </p:tav>
                                      </p:tavLst>
                                    </p:anim>
                                    <p:animEffect transition="in" filter="fade">
                                      <p:cBhvr>
                                        <p:cTn id="22"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92303" y="433882"/>
            <a:ext cx="8458200" cy="443070"/>
          </a:xfrm>
          <a:prstGeom prst="rect">
            <a:avLst/>
          </a:prstGeom>
        </p:spPr>
        <p:txBody>
          <a:bodyPr vert="horz" wrap="square" lIns="0" tIns="12065" rIns="0" bIns="0" rtlCol="0">
            <a:spAutoFit/>
          </a:bodyPr>
          <a:lstStyle/>
          <a:p>
            <a:pPr marL="12700">
              <a:lnSpc>
                <a:spcPct val="100000"/>
              </a:lnSpc>
              <a:spcBef>
                <a:spcPts val="95"/>
              </a:spcBef>
            </a:pPr>
            <a:r>
              <a:rPr lang="da-DK" sz="2800" spc="-10" dirty="0">
                <a:solidFill>
                  <a:srgbClr val="006846"/>
                </a:solidFill>
                <a:latin typeface="Arial"/>
                <a:cs typeface="Arial"/>
              </a:rPr>
              <a:t>Arbejdet med KLS er en løbende p</a:t>
            </a:r>
            <a:r>
              <a:rPr sz="2800" spc="-10" dirty="0" err="1">
                <a:solidFill>
                  <a:srgbClr val="006846"/>
                </a:solidFill>
                <a:latin typeface="Arial"/>
                <a:cs typeface="Arial"/>
              </a:rPr>
              <a:t>roces</a:t>
            </a:r>
            <a:endParaRPr sz="2800" dirty="0">
              <a:latin typeface="Arial"/>
              <a:cs typeface="Arial"/>
            </a:endParaRPr>
          </a:p>
        </p:txBody>
      </p:sp>
      <p:sp>
        <p:nvSpPr>
          <p:cNvPr id="3" name="object 3"/>
          <p:cNvSpPr/>
          <p:nvPr/>
        </p:nvSpPr>
        <p:spPr>
          <a:xfrm>
            <a:off x="6556247" y="4712209"/>
            <a:ext cx="2478405" cy="1605280"/>
          </a:xfrm>
          <a:custGeom>
            <a:avLst/>
            <a:gdLst/>
            <a:ahLst/>
            <a:cxnLst/>
            <a:rect l="l" t="t" r="r" b="b"/>
            <a:pathLst>
              <a:path w="2478404" h="1605279">
                <a:moveTo>
                  <a:pt x="0" y="160528"/>
                </a:moveTo>
                <a:lnTo>
                  <a:pt x="8184" y="109793"/>
                </a:lnTo>
                <a:lnTo>
                  <a:pt x="30975" y="65727"/>
                </a:lnTo>
                <a:lnTo>
                  <a:pt x="65727" y="30975"/>
                </a:lnTo>
                <a:lnTo>
                  <a:pt x="109793" y="8184"/>
                </a:lnTo>
                <a:lnTo>
                  <a:pt x="160527" y="0"/>
                </a:lnTo>
                <a:lnTo>
                  <a:pt x="2317496" y="0"/>
                </a:lnTo>
                <a:lnTo>
                  <a:pt x="2368230" y="8184"/>
                </a:lnTo>
                <a:lnTo>
                  <a:pt x="2412296" y="30975"/>
                </a:lnTo>
                <a:lnTo>
                  <a:pt x="2447048" y="65727"/>
                </a:lnTo>
                <a:lnTo>
                  <a:pt x="2469839" y="109793"/>
                </a:lnTo>
                <a:lnTo>
                  <a:pt x="2478024" y="160528"/>
                </a:lnTo>
                <a:lnTo>
                  <a:pt x="2478024" y="1444294"/>
                </a:lnTo>
                <a:lnTo>
                  <a:pt x="2469839" y="1495019"/>
                </a:lnTo>
                <a:lnTo>
                  <a:pt x="2447048" y="1539072"/>
                </a:lnTo>
                <a:lnTo>
                  <a:pt x="2412296" y="1573810"/>
                </a:lnTo>
                <a:lnTo>
                  <a:pt x="2368230" y="1596591"/>
                </a:lnTo>
                <a:lnTo>
                  <a:pt x="2317496" y="1604772"/>
                </a:lnTo>
                <a:lnTo>
                  <a:pt x="160527" y="1604772"/>
                </a:lnTo>
                <a:lnTo>
                  <a:pt x="109793" y="1596591"/>
                </a:lnTo>
                <a:lnTo>
                  <a:pt x="65727" y="1573810"/>
                </a:lnTo>
                <a:lnTo>
                  <a:pt x="30975" y="1539072"/>
                </a:lnTo>
                <a:lnTo>
                  <a:pt x="8184" y="1495019"/>
                </a:lnTo>
                <a:lnTo>
                  <a:pt x="0" y="1444294"/>
                </a:lnTo>
                <a:lnTo>
                  <a:pt x="0" y="160528"/>
                </a:lnTo>
                <a:close/>
              </a:path>
            </a:pathLst>
          </a:custGeom>
          <a:ln w="12700">
            <a:solidFill>
              <a:srgbClr val="006846"/>
            </a:solidFill>
          </a:ln>
        </p:spPr>
        <p:txBody>
          <a:bodyPr wrap="square" lIns="0" tIns="0" rIns="0" bIns="0" rtlCol="0"/>
          <a:lstStyle/>
          <a:p>
            <a:endParaRPr/>
          </a:p>
        </p:txBody>
      </p:sp>
      <p:sp>
        <p:nvSpPr>
          <p:cNvPr id="4" name="object 4"/>
          <p:cNvSpPr txBox="1"/>
          <p:nvPr/>
        </p:nvSpPr>
        <p:spPr>
          <a:xfrm>
            <a:off x="7243319" y="5443952"/>
            <a:ext cx="2357755" cy="686085"/>
          </a:xfrm>
          <a:prstGeom prst="rect">
            <a:avLst/>
          </a:prstGeom>
        </p:spPr>
        <p:txBody>
          <a:bodyPr vert="horz" wrap="square" lIns="0" tIns="34290" rIns="0" bIns="0" rtlCol="0">
            <a:spAutoFit/>
          </a:bodyPr>
          <a:lstStyle/>
          <a:p>
            <a:pPr marL="127000" marR="700405" indent="-114300">
              <a:lnSpc>
                <a:spcPts val="1540"/>
              </a:lnSpc>
              <a:spcBef>
                <a:spcPts val="270"/>
              </a:spcBef>
              <a:buFont typeface="Liberation Sans Narrow"/>
              <a:buChar char="•"/>
              <a:tabLst>
                <a:tab pos="127000" algn="l"/>
              </a:tabLst>
            </a:pPr>
            <a:r>
              <a:rPr sz="1400" spc="-10" dirty="0" err="1">
                <a:latin typeface="Carlito"/>
                <a:cs typeface="Carlito"/>
              </a:rPr>
              <a:t>Analysere</a:t>
            </a:r>
            <a:r>
              <a:rPr lang="da-DK" sz="1400" spc="-10" dirty="0">
                <a:latin typeface="Carlito"/>
                <a:cs typeface="Carlito"/>
              </a:rPr>
              <a:t> </a:t>
            </a:r>
            <a:r>
              <a:rPr sz="1400" spc="-10" dirty="0" err="1">
                <a:latin typeface="Carlito"/>
                <a:cs typeface="Carlito"/>
              </a:rPr>
              <a:t>resultater</a:t>
            </a:r>
            <a:endParaRPr sz="1400" dirty="0">
              <a:latin typeface="Carlito"/>
              <a:cs typeface="Carlito"/>
            </a:endParaRPr>
          </a:p>
          <a:p>
            <a:pPr marL="127000" marR="408940" indent="-114300" algn="l">
              <a:lnSpc>
                <a:spcPts val="1540"/>
              </a:lnSpc>
              <a:spcBef>
                <a:spcPts val="254"/>
              </a:spcBef>
              <a:buFont typeface="Liberation Sans Narrow"/>
              <a:buChar char="•"/>
              <a:tabLst>
                <a:tab pos="127000" algn="l"/>
              </a:tabLst>
            </a:pPr>
            <a:r>
              <a:rPr lang="da-DK" sz="1400" dirty="0">
                <a:latin typeface="Carlito"/>
              </a:rPr>
              <a:t>Hvad kan forbedres?</a:t>
            </a:r>
            <a:endParaRPr sz="1400" dirty="0">
              <a:latin typeface="Carlito"/>
            </a:endParaRPr>
          </a:p>
          <a:p>
            <a:pPr marL="127000" indent="-114300">
              <a:lnSpc>
                <a:spcPct val="100000"/>
              </a:lnSpc>
              <a:spcBef>
                <a:spcPts val="80"/>
              </a:spcBef>
              <a:buFont typeface="Liberation Sans Narrow"/>
              <a:buChar char="•"/>
              <a:tabLst>
                <a:tab pos="127000" algn="l"/>
              </a:tabLst>
            </a:pPr>
            <a:r>
              <a:rPr sz="1400" dirty="0" err="1">
                <a:latin typeface="Carlito"/>
                <a:cs typeface="Carlito"/>
              </a:rPr>
              <a:t>Hvad</a:t>
            </a:r>
            <a:r>
              <a:rPr sz="1400" spc="-70" dirty="0">
                <a:latin typeface="Carlito"/>
                <a:cs typeface="Carlito"/>
              </a:rPr>
              <a:t> </a:t>
            </a:r>
            <a:r>
              <a:rPr lang="da-DK" sz="1400" dirty="0">
                <a:latin typeface="Carlito"/>
                <a:cs typeface="Carlito"/>
              </a:rPr>
              <a:t>skal</a:t>
            </a:r>
            <a:r>
              <a:rPr sz="1400" spc="-55" dirty="0">
                <a:latin typeface="Carlito"/>
                <a:cs typeface="Carlito"/>
              </a:rPr>
              <a:t> </a:t>
            </a:r>
            <a:r>
              <a:rPr sz="1400" spc="-10" dirty="0" err="1">
                <a:latin typeface="Carlito"/>
                <a:cs typeface="Carlito"/>
              </a:rPr>
              <a:t>forbedres</a:t>
            </a:r>
            <a:r>
              <a:rPr lang="da-DK" sz="1400" spc="-10" dirty="0">
                <a:latin typeface="Carlito"/>
                <a:cs typeface="Carlito"/>
              </a:rPr>
              <a:t>?</a:t>
            </a:r>
            <a:endParaRPr sz="1400" dirty="0">
              <a:latin typeface="Carlito"/>
              <a:cs typeface="Carlito"/>
            </a:endParaRPr>
          </a:p>
        </p:txBody>
      </p:sp>
      <p:sp>
        <p:nvSpPr>
          <p:cNvPr id="5" name="object 5"/>
          <p:cNvSpPr/>
          <p:nvPr/>
        </p:nvSpPr>
        <p:spPr>
          <a:xfrm>
            <a:off x="2514600" y="4628389"/>
            <a:ext cx="2478405" cy="1605280"/>
          </a:xfrm>
          <a:custGeom>
            <a:avLst/>
            <a:gdLst/>
            <a:ahLst/>
            <a:cxnLst/>
            <a:rect l="l" t="t" r="r" b="b"/>
            <a:pathLst>
              <a:path w="2478404" h="1605279">
                <a:moveTo>
                  <a:pt x="0" y="160527"/>
                </a:moveTo>
                <a:lnTo>
                  <a:pt x="8184" y="109793"/>
                </a:lnTo>
                <a:lnTo>
                  <a:pt x="30975" y="65727"/>
                </a:lnTo>
                <a:lnTo>
                  <a:pt x="65727" y="30975"/>
                </a:lnTo>
                <a:lnTo>
                  <a:pt x="109793" y="8184"/>
                </a:lnTo>
                <a:lnTo>
                  <a:pt x="160527" y="0"/>
                </a:lnTo>
                <a:lnTo>
                  <a:pt x="2317496" y="0"/>
                </a:lnTo>
                <a:lnTo>
                  <a:pt x="2368230" y="8184"/>
                </a:lnTo>
                <a:lnTo>
                  <a:pt x="2412296" y="30975"/>
                </a:lnTo>
                <a:lnTo>
                  <a:pt x="2447048" y="65727"/>
                </a:lnTo>
                <a:lnTo>
                  <a:pt x="2469839" y="109793"/>
                </a:lnTo>
                <a:lnTo>
                  <a:pt x="2478024" y="160527"/>
                </a:lnTo>
                <a:lnTo>
                  <a:pt x="2478024" y="1444294"/>
                </a:lnTo>
                <a:lnTo>
                  <a:pt x="2469839" y="1495019"/>
                </a:lnTo>
                <a:lnTo>
                  <a:pt x="2447048" y="1539072"/>
                </a:lnTo>
                <a:lnTo>
                  <a:pt x="2412296" y="1573810"/>
                </a:lnTo>
                <a:lnTo>
                  <a:pt x="2368230" y="1596591"/>
                </a:lnTo>
                <a:lnTo>
                  <a:pt x="2317496" y="1604771"/>
                </a:lnTo>
                <a:lnTo>
                  <a:pt x="160527" y="1604771"/>
                </a:lnTo>
                <a:lnTo>
                  <a:pt x="109793" y="1596591"/>
                </a:lnTo>
                <a:lnTo>
                  <a:pt x="65727" y="1573810"/>
                </a:lnTo>
                <a:lnTo>
                  <a:pt x="30975" y="1539072"/>
                </a:lnTo>
                <a:lnTo>
                  <a:pt x="8184" y="1495019"/>
                </a:lnTo>
                <a:lnTo>
                  <a:pt x="0" y="1444294"/>
                </a:lnTo>
                <a:lnTo>
                  <a:pt x="0" y="160527"/>
                </a:lnTo>
                <a:close/>
              </a:path>
            </a:pathLst>
          </a:custGeom>
          <a:ln w="12700">
            <a:solidFill>
              <a:srgbClr val="006846"/>
            </a:solidFill>
          </a:ln>
        </p:spPr>
        <p:txBody>
          <a:bodyPr wrap="square" lIns="0" tIns="0" rIns="0" bIns="0" rtlCol="0"/>
          <a:lstStyle/>
          <a:p>
            <a:endParaRPr/>
          </a:p>
        </p:txBody>
      </p:sp>
      <p:sp>
        <p:nvSpPr>
          <p:cNvPr id="6" name="object 6"/>
          <p:cNvSpPr txBox="1"/>
          <p:nvPr/>
        </p:nvSpPr>
        <p:spPr>
          <a:xfrm>
            <a:off x="2590926" y="5076572"/>
            <a:ext cx="1475105" cy="1053465"/>
          </a:xfrm>
          <a:prstGeom prst="rect">
            <a:avLst/>
          </a:prstGeom>
        </p:spPr>
        <p:txBody>
          <a:bodyPr vert="horz" wrap="square" lIns="0" tIns="34290" rIns="0" bIns="0" rtlCol="0">
            <a:spAutoFit/>
          </a:bodyPr>
          <a:lstStyle/>
          <a:p>
            <a:pPr marL="127000" marR="191770" indent="-114300">
              <a:lnSpc>
                <a:spcPts val="1540"/>
              </a:lnSpc>
              <a:spcBef>
                <a:spcPts val="270"/>
              </a:spcBef>
              <a:buFont typeface="Liberation Sans Narrow"/>
              <a:buChar char="•"/>
              <a:tabLst>
                <a:tab pos="127000" algn="l"/>
              </a:tabLst>
            </a:pPr>
            <a:r>
              <a:rPr sz="1400" dirty="0">
                <a:latin typeface="Carlito"/>
                <a:cs typeface="Carlito"/>
              </a:rPr>
              <a:t>Forslag</a:t>
            </a:r>
            <a:r>
              <a:rPr sz="1400" spc="-55" dirty="0">
                <a:latin typeface="Carlito"/>
                <a:cs typeface="Carlito"/>
              </a:rPr>
              <a:t> </a:t>
            </a:r>
            <a:r>
              <a:rPr sz="1400" dirty="0">
                <a:latin typeface="Carlito"/>
                <a:cs typeface="Carlito"/>
              </a:rPr>
              <a:t>der</a:t>
            </a:r>
            <a:r>
              <a:rPr sz="1400" spc="-45" dirty="0">
                <a:latin typeface="Carlito"/>
                <a:cs typeface="Carlito"/>
              </a:rPr>
              <a:t> </a:t>
            </a:r>
            <a:r>
              <a:rPr sz="1400" spc="-25" dirty="0">
                <a:latin typeface="Carlito"/>
                <a:cs typeface="Carlito"/>
              </a:rPr>
              <a:t>kan </a:t>
            </a:r>
            <a:r>
              <a:rPr sz="1400" spc="-10" dirty="0">
                <a:latin typeface="Carlito"/>
                <a:cs typeface="Carlito"/>
              </a:rPr>
              <a:t>forbedre</a:t>
            </a:r>
            <a:r>
              <a:rPr sz="1400" spc="-35" dirty="0">
                <a:latin typeface="Carlito"/>
                <a:cs typeface="Carlito"/>
              </a:rPr>
              <a:t> </a:t>
            </a:r>
            <a:r>
              <a:rPr sz="1400" spc="-10" dirty="0">
                <a:latin typeface="Carlito"/>
                <a:cs typeface="Carlito"/>
              </a:rPr>
              <a:t>proces </a:t>
            </a:r>
            <a:r>
              <a:rPr sz="1400" dirty="0">
                <a:latin typeface="Carlito"/>
                <a:cs typeface="Carlito"/>
              </a:rPr>
              <a:t>eller</a:t>
            </a:r>
            <a:r>
              <a:rPr sz="1400" spc="-45" dirty="0">
                <a:latin typeface="Carlito"/>
                <a:cs typeface="Carlito"/>
              </a:rPr>
              <a:t> </a:t>
            </a:r>
            <a:r>
              <a:rPr sz="1400" spc="-10" dirty="0">
                <a:latin typeface="Carlito"/>
                <a:cs typeface="Carlito"/>
              </a:rPr>
              <a:t>produkt.</a:t>
            </a:r>
            <a:endParaRPr sz="1400">
              <a:latin typeface="Carlito"/>
              <a:cs typeface="Carlito"/>
            </a:endParaRPr>
          </a:p>
          <a:p>
            <a:pPr marL="127000" marR="5080" indent="-114300">
              <a:lnSpc>
                <a:spcPts val="1540"/>
              </a:lnSpc>
              <a:spcBef>
                <a:spcPts val="254"/>
              </a:spcBef>
              <a:buFont typeface="Liberation Sans Narrow"/>
              <a:buChar char="•"/>
              <a:tabLst>
                <a:tab pos="127000" algn="l"/>
              </a:tabLst>
            </a:pPr>
            <a:r>
              <a:rPr sz="1400" spc="-10" dirty="0">
                <a:latin typeface="Carlito"/>
                <a:cs typeface="Carlito"/>
              </a:rPr>
              <a:t>Implementering </a:t>
            </a:r>
            <a:r>
              <a:rPr sz="1400" spc="-25" dirty="0">
                <a:latin typeface="Carlito"/>
                <a:cs typeface="Carlito"/>
              </a:rPr>
              <a:t>af </a:t>
            </a:r>
            <a:r>
              <a:rPr sz="1400" spc="-10" dirty="0">
                <a:latin typeface="Carlito"/>
                <a:cs typeface="Carlito"/>
              </a:rPr>
              <a:t>forslag</a:t>
            </a:r>
            <a:endParaRPr sz="1400">
              <a:latin typeface="Carlito"/>
              <a:cs typeface="Carlito"/>
            </a:endParaRPr>
          </a:p>
        </p:txBody>
      </p:sp>
      <p:sp>
        <p:nvSpPr>
          <p:cNvPr id="7" name="object 7"/>
          <p:cNvSpPr/>
          <p:nvPr/>
        </p:nvSpPr>
        <p:spPr>
          <a:xfrm>
            <a:off x="6556247" y="1219200"/>
            <a:ext cx="2478405" cy="1605280"/>
          </a:xfrm>
          <a:custGeom>
            <a:avLst/>
            <a:gdLst/>
            <a:ahLst/>
            <a:cxnLst/>
            <a:rect l="l" t="t" r="r" b="b"/>
            <a:pathLst>
              <a:path w="2478404" h="1605280">
                <a:moveTo>
                  <a:pt x="0" y="160528"/>
                </a:moveTo>
                <a:lnTo>
                  <a:pt x="8184" y="109793"/>
                </a:lnTo>
                <a:lnTo>
                  <a:pt x="30975" y="65727"/>
                </a:lnTo>
                <a:lnTo>
                  <a:pt x="65727" y="30975"/>
                </a:lnTo>
                <a:lnTo>
                  <a:pt x="109793" y="8184"/>
                </a:lnTo>
                <a:lnTo>
                  <a:pt x="160527" y="0"/>
                </a:lnTo>
                <a:lnTo>
                  <a:pt x="2317496" y="0"/>
                </a:lnTo>
                <a:lnTo>
                  <a:pt x="2368230" y="8184"/>
                </a:lnTo>
                <a:lnTo>
                  <a:pt x="2412296" y="30975"/>
                </a:lnTo>
                <a:lnTo>
                  <a:pt x="2447048" y="65727"/>
                </a:lnTo>
                <a:lnTo>
                  <a:pt x="2469839" y="109793"/>
                </a:lnTo>
                <a:lnTo>
                  <a:pt x="2478024" y="160528"/>
                </a:lnTo>
                <a:lnTo>
                  <a:pt x="2478024" y="1444244"/>
                </a:lnTo>
                <a:lnTo>
                  <a:pt x="2469839" y="1494978"/>
                </a:lnTo>
                <a:lnTo>
                  <a:pt x="2447048" y="1539044"/>
                </a:lnTo>
                <a:lnTo>
                  <a:pt x="2412296" y="1573796"/>
                </a:lnTo>
                <a:lnTo>
                  <a:pt x="2368230" y="1596587"/>
                </a:lnTo>
                <a:lnTo>
                  <a:pt x="2317496" y="1604772"/>
                </a:lnTo>
                <a:lnTo>
                  <a:pt x="160527" y="1604772"/>
                </a:lnTo>
                <a:lnTo>
                  <a:pt x="109793" y="1596587"/>
                </a:lnTo>
                <a:lnTo>
                  <a:pt x="65727" y="1573796"/>
                </a:lnTo>
                <a:lnTo>
                  <a:pt x="30975" y="1539044"/>
                </a:lnTo>
                <a:lnTo>
                  <a:pt x="8184" y="1494978"/>
                </a:lnTo>
                <a:lnTo>
                  <a:pt x="0" y="1444244"/>
                </a:lnTo>
                <a:lnTo>
                  <a:pt x="0" y="160528"/>
                </a:lnTo>
                <a:close/>
              </a:path>
            </a:pathLst>
          </a:custGeom>
          <a:ln w="12700">
            <a:solidFill>
              <a:srgbClr val="006846"/>
            </a:solidFill>
          </a:ln>
        </p:spPr>
        <p:txBody>
          <a:bodyPr wrap="square" lIns="0" tIns="0" rIns="0" bIns="0" rtlCol="0"/>
          <a:lstStyle/>
          <a:p>
            <a:endParaRPr/>
          </a:p>
        </p:txBody>
      </p:sp>
      <p:sp>
        <p:nvSpPr>
          <p:cNvPr id="8" name="object 8"/>
          <p:cNvSpPr txBox="1"/>
          <p:nvPr/>
        </p:nvSpPr>
        <p:spPr>
          <a:xfrm>
            <a:off x="7116574" y="1405805"/>
            <a:ext cx="2027426" cy="226985"/>
          </a:xfrm>
          <a:prstGeom prst="rect">
            <a:avLst/>
          </a:prstGeom>
        </p:spPr>
        <p:txBody>
          <a:bodyPr vert="horz" wrap="square" lIns="0" tIns="34290" rIns="0" bIns="0" rtlCol="0">
            <a:spAutoFit/>
          </a:bodyPr>
          <a:lstStyle/>
          <a:p>
            <a:pPr marL="127000" marR="5080" indent="-114300" algn="l">
              <a:lnSpc>
                <a:spcPts val="1540"/>
              </a:lnSpc>
              <a:spcBef>
                <a:spcPts val="270"/>
              </a:spcBef>
              <a:buFont typeface="Liberation Sans Narrow"/>
              <a:buChar char="•"/>
              <a:tabLst>
                <a:tab pos="127000" algn="l"/>
              </a:tabLst>
            </a:pPr>
            <a:r>
              <a:rPr lang="da-DK" sz="1400" spc="-10" dirty="0">
                <a:latin typeface="Carlito"/>
                <a:cs typeface="Carlito"/>
              </a:rPr>
              <a:t>Det planlagte arbejde</a:t>
            </a:r>
            <a:endParaRPr sz="1400" dirty="0">
              <a:latin typeface="Carlito"/>
              <a:cs typeface="Carlito"/>
            </a:endParaRPr>
          </a:p>
        </p:txBody>
      </p:sp>
      <p:sp>
        <p:nvSpPr>
          <p:cNvPr id="9" name="object 9"/>
          <p:cNvSpPr/>
          <p:nvPr/>
        </p:nvSpPr>
        <p:spPr>
          <a:xfrm>
            <a:off x="2514600" y="1219200"/>
            <a:ext cx="2478405" cy="1605280"/>
          </a:xfrm>
          <a:custGeom>
            <a:avLst/>
            <a:gdLst/>
            <a:ahLst/>
            <a:cxnLst/>
            <a:rect l="l" t="t" r="r" b="b"/>
            <a:pathLst>
              <a:path w="2478404" h="1605280">
                <a:moveTo>
                  <a:pt x="0" y="160528"/>
                </a:moveTo>
                <a:lnTo>
                  <a:pt x="8184" y="109793"/>
                </a:lnTo>
                <a:lnTo>
                  <a:pt x="30975" y="65727"/>
                </a:lnTo>
                <a:lnTo>
                  <a:pt x="65727" y="30975"/>
                </a:lnTo>
                <a:lnTo>
                  <a:pt x="109793" y="8184"/>
                </a:lnTo>
                <a:lnTo>
                  <a:pt x="160527" y="0"/>
                </a:lnTo>
                <a:lnTo>
                  <a:pt x="2317496" y="0"/>
                </a:lnTo>
                <a:lnTo>
                  <a:pt x="2368230" y="8184"/>
                </a:lnTo>
                <a:lnTo>
                  <a:pt x="2412296" y="30975"/>
                </a:lnTo>
                <a:lnTo>
                  <a:pt x="2447048" y="65727"/>
                </a:lnTo>
                <a:lnTo>
                  <a:pt x="2469839" y="109793"/>
                </a:lnTo>
                <a:lnTo>
                  <a:pt x="2478024" y="160528"/>
                </a:lnTo>
                <a:lnTo>
                  <a:pt x="2478024" y="1444244"/>
                </a:lnTo>
                <a:lnTo>
                  <a:pt x="2469839" y="1494978"/>
                </a:lnTo>
                <a:lnTo>
                  <a:pt x="2447048" y="1539044"/>
                </a:lnTo>
                <a:lnTo>
                  <a:pt x="2412296" y="1573796"/>
                </a:lnTo>
                <a:lnTo>
                  <a:pt x="2368230" y="1596587"/>
                </a:lnTo>
                <a:lnTo>
                  <a:pt x="2317496" y="1604772"/>
                </a:lnTo>
                <a:lnTo>
                  <a:pt x="160527" y="1604772"/>
                </a:lnTo>
                <a:lnTo>
                  <a:pt x="109793" y="1596587"/>
                </a:lnTo>
                <a:lnTo>
                  <a:pt x="65727" y="1573796"/>
                </a:lnTo>
                <a:lnTo>
                  <a:pt x="30975" y="1539044"/>
                </a:lnTo>
                <a:lnTo>
                  <a:pt x="8184" y="1494978"/>
                </a:lnTo>
                <a:lnTo>
                  <a:pt x="0" y="1444244"/>
                </a:lnTo>
                <a:lnTo>
                  <a:pt x="0" y="160528"/>
                </a:lnTo>
                <a:close/>
              </a:path>
            </a:pathLst>
          </a:custGeom>
          <a:ln w="12700">
            <a:solidFill>
              <a:srgbClr val="006846"/>
            </a:solidFill>
          </a:ln>
        </p:spPr>
        <p:txBody>
          <a:bodyPr wrap="square" lIns="0" tIns="0" rIns="0" bIns="0" rtlCol="0"/>
          <a:lstStyle/>
          <a:p>
            <a:endParaRPr/>
          </a:p>
        </p:txBody>
      </p:sp>
      <p:sp>
        <p:nvSpPr>
          <p:cNvPr id="10" name="object 10"/>
          <p:cNvSpPr txBox="1"/>
          <p:nvPr/>
        </p:nvSpPr>
        <p:spPr>
          <a:xfrm>
            <a:off x="2590926" y="1251306"/>
            <a:ext cx="2666874" cy="698267"/>
          </a:xfrm>
          <a:prstGeom prst="rect">
            <a:avLst/>
          </a:prstGeom>
        </p:spPr>
        <p:txBody>
          <a:bodyPr vert="horz" wrap="square" lIns="0" tIns="26034" rIns="0" bIns="0" rtlCol="0">
            <a:spAutoFit/>
          </a:bodyPr>
          <a:lstStyle/>
          <a:p>
            <a:pPr marL="127000" indent="-114300">
              <a:lnSpc>
                <a:spcPct val="100000"/>
              </a:lnSpc>
              <a:spcBef>
                <a:spcPts val="204"/>
              </a:spcBef>
              <a:buFont typeface="Liberation Sans Narrow"/>
              <a:buChar char="•"/>
              <a:tabLst>
                <a:tab pos="127000" algn="l"/>
              </a:tabLst>
            </a:pPr>
            <a:r>
              <a:rPr sz="1400" spc="-10" dirty="0">
                <a:latin typeface="Carlito"/>
                <a:cs typeface="Carlito"/>
              </a:rPr>
              <a:t>In</a:t>
            </a:r>
            <a:r>
              <a:rPr lang="da-DK" sz="1400" spc="-10" dirty="0" err="1">
                <a:latin typeface="Carlito"/>
                <a:cs typeface="Carlito"/>
              </a:rPr>
              <a:t>fo</a:t>
            </a:r>
            <a:r>
              <a:rPr lang="da-DK" sz="1400" spc="-10" dirty="0">
                <a:latin typeface="Carlito"/>
                <a:cs typeface="Carlito"/>
              </a:rPr>
              <a:t> om o</a:t>
            </a:r>
            <a:r>
              <a:rPr sz="1400" spc="-10" dirty="0" err="1">
                <a:latin typeface="Carlito"/>
                <a:cs typeface="Carlito"/>
              </a:rPr>
              <a:t>pgaven</a:t>
            </a:r>
            <a:r>
              <a:rPr lang="da-DK" sz="1400" spc="-10" dirty="0">
                <a:latin typeface="Carlito"/>
                <a:cs typeface="Carlito"/>
              </a:rPr>
              <a:t> og kundekrav</a:t>
            </a:r>
            <a:endParaRPr sz="1400" dirty="0">
              <a:latin typeface="Carlito"/>
              <a:cs typeface="Carlito"/>
            </a:endParaRPr>
          </a:p>
          <a:p>
            <a:pPr marL="127635" indent="-114935">
              <a:lnSpc>
                <a:spcPct val="100000"/>
              </a:lnSpc>
              <a:spcBef>
                <a:spcPts val="105"/>
              </a:spcBef>
              <a:buFont typeface="Liberation Sans Narrow"/>
              <a:buChar char="•"/>
              <a:tabLst>
                <a:tab pos="127635" algn="l"/>
              </a:tabLst>
            </a:pPr>
            <a:r>
              <a:rPr sz="1400" spc="-10" dirty="0">
                <a:latin typeface="Carlito"/>
                <a:cs typeface="Carlito"/>
              </a:rPr>
              <a:t>Tidsplan</a:t>
            </a:r>
            <a:endParaRPr sz="1400" dirty="0">
              <a:latin typeface="Carlito"/>
              <a:cs typeface="Carlito"/>
            </a:endParaRPr>
          </a:p>
          <a:p>
            <a:pPr marL="127000" indent="-114300">
              <a:lnSpc>
                <a:spcPct val="100000"/>
              </a:lnSpc>
              <a:spcBef>
                <a:spcPts val="125"/>
              </a:spcBef>
              <a:buFont typeface="Liberation Sans Narrow"/>
              <a:buChar char="•"/>
              <a:tabLst>
                <a:tab pos="127000" algn="l"/>
              </a:tabLst>
            </a:pPr>
            <a:r>
              <a:rPr sz="1400" spc="-10" dirty="0">
                <a:latin typeface="Carlito"/>
                <a:cs typeface="Carlito"/>
              </a:rPr>
              <a:t>Ressourcer</a:t>
            </a:r>
            <a:endParaRPr sz="1400" dirty="0">
              <a:latin typeface="Carlito"/>
              <a:cs typeface="Carlito"/>
            </a:endParaRPr>
          </a:p>
        </p:txBody>
      </p:sp>
      <p:grpSp>
        <p:nvGrpSpPr>
          <p:cNvPr id="11" name="object 11"/>
          <p:cNvGrpSpPr/>
          <p:nvPr/>
        </p:nvGrpSpPr>
        <p:grpSpPr>
          <a:xfrm>
            <a:off x="3546094" y="1497839"/>
            <a:ext cx="2184400" cy="2184400"/>
            <a:chOff x="3546094" y="1717294"/>
            <a:chExt cx="2184400" cy="2184400"/>
          </a:xfrm>
        </p:grpSpPr>
        <p:sp>
          <p:nvSpPr>
            <p:cNvPr id="12" name="object 12"/>
            <p:cNvSpPr/>
            <p:nvPr/>
          </p:nvSpPr>
          <p:spPr>
            <a:xfrm>
              <a:off x="3552444" y="1723644"/>
              <a:ext cx="2171700" cy="2171700"/>
            </a:xfrm>
            <a:custGeom>
              <a:avLst/>
              <a:gdLst/>
              <a:ahLst/>
              <a:cxnLst/>
              <a:rect l="l" t="t" r="r" b="b"/>
              <a:pathLst>
                <a:path w="2171700" h="2171700">
                  <a:moveTo>
                    <a:pt x="2171700" y="0"/>
                  </a:moveTo>
                  <a:lnTo>
                    <a:pt x="2123202" y="530"/>
                  </a:lnTo>
                  <a:lnTo>
                    <a:pt x="2074964" y="2115"/>
                  </a:lnTo>
                  <a:lnTo>
                    <a:pt x="2026997" y="4744"/>
                  </a:lnTo>
                  <a:lnTo>
                    <a:pt x="1979312" y="8405"/>
                  </a:lnTo>
                  <a:lnTo>
                    <a:pt x="1931920" y="13087"/>
                  </a:lnTo>
                  <a:lnTo>
                    <a:pt x="1884832" y="18779"/>
                  </a:lnTo>
                  <a:lnTo>
                    <a:pt x="1838059" y="25470"/>
                  </a:lnTo>
                  <a:lnTo>
                    <a:pt x="1791612" y="33149"/>
                  </a:lnTo>
                  <a:lnTo>
                    <a:pt x="1745502" y="41806"/>
                  </a:lnTo>
                  <a:lnTo>
                    <a:pt x="1699740" y="51428"/>
                  </a:lnTo>
                  <a:lnTo>
                    <a:pt x="1654338" y="62006"/>
                  </a:lnTo>
                  <a:lnTo>
                    <a:pt x="1609305" y="73527"/>
                  </a:lnTo>
                  <a:lnTo>
                    <a:pt x="1564654" y="85981"/>
                  </a:lnTo>
                  <a:lnTo>
                    <a:pt x="1520395" y="99358"/>
                  </a:lnTo>
                  <a:lnTo>
                    <a:pt x="1476539" y="113645"/>
                  </a:lnTo>
                  <a:lnTo>
                    <a:pt x="1433098" y="128832"/>
                  </a:lnTo>
                  <a:lnTo>
                    <a:pt x="1390082" y="144908"/>
                  </a:lnTo>
                  <a:lnTo>
                    <a:pt x="1347502" y="161861"/>
                  </a:lnTo>
                  <a:lnTo>
                    <a:pt x="1305370" y="179681"/>
                  </a:lnTo>
                  <a:lnTo>
                    <a:pt x="1263696" y="198357"/>
                  </a:lnTo>
                  <a:lnTo>
                    <a:pt x="1222492" y="217878"/>
                  </a:lnTo>
                  <a:lnTo>
                    <a:pt x="1181768" y="238232"/>
                  </a:lnTo>
                  <a:lnTo>
                    <a:pt x="1141536" y="259409"/>
                  </a:lnTo>
                  <a:lnTo>
                    <a:pt x="1101807" y="281398"/>
                  </a:lnTo>
                  <a:lnTo>
                    <a:pt x="1062591" y="304187"/>
                  </a:lnTo>
                  <a:lnTo>
                    <a:pt x="1023899" y="327765"/>
                  </a:lnTo>
                  <a:lnTo>
                    <a:pt x="985744" y="352122"/>
                  </a:lnTo>
                  <a:lnTo>
                    <a:pt x="948135" y="377246"/>
                  </a:lnTo>
                  <a:lnTo>
                    <a:pt x="911084" y="403127"/>
                  </a:lnTo>
                  <a:lnTo>
                    <a:pt x="874602" y="429753"/>
                  </a:lnTo>
                  <a:lnTo>
                    <a:pt x="838699" y="457114"/>
                  </a:lnTo>
                  <a:lnTo>
                    <a:pt x="803388" y="485197"/>
                  </a:lnTo>
                  <a:lnTo>
                    <a:pt x="768678" y="513993"/>
                  </a:lnTo>
                  <a:lnTo>
                    <a:pt x="734581" y="543491"/>
                  </a:lnTo>
                  <a:lnTo>
                    <a:pt x="701108" y="573678"/>
                  </a:lnTo>
                  <a:lnTo>
                    <a:pt x="668271" y="604544"/>
                  </a:lnTo>
                  <a:lnTo>
                    <a:pt x="636079" y="636079"/>
                  </a:lnTo>
                  <a:lnTo>
                    <a:pt x="604544" y="668271"/>
                  </a:lnTo>
                  <a:lnTo>
                    <a:pt x="573678" y="701108"/>
                  </a:lnTo>
                  <a:lnTo>
                    <a:pt x="543491" y="734581"/>
                  </a:lnTo>
                  <a:lnTo>
                    <a:pt x="513993" y="768678"/>
                  </a:lnTo>
                  <a:lnTo>
                    <a:pt x="485197" y="803388"/>
                  </a:lnTo>
                  <a:lnTo>
                    <a:pt x="457114" y="838699"/>
                  </a:lnTo>
                  <a:lnTo>
                    <a:pt x="429753" y="874602"/>
                  </a:lnTo>
                  <a:lnTo>
                    <a:pt x="403127" y="911084"/>
                  </a:lnTo>
                  <a:lnTo>
                    <a:pt x="377246" y="948135"/>
                  </a:lnTo>
                  <a:lnTo>
                    <a:pt x="352122" y="985744"/>
                  </a:lnTo>
                  <a:lnTo>
                    <a:pt x="327765" y="1023899"/>
                  </a:lnTo>
                  <a:lnTo>
                    <a:pt x="304187" y="1062591"/>
                  </a:lnTo>
                  <a:lnTo>
                    <a:pt x="281398" y="1101807"/>
                  </a:lnTo>
                  <a:lnTo>
                    <a:pt x="259409" y="1141536"/>
                  </a:lnTo>
                  <a:lnTo>
                    <a:pt x="238232" y="1181768"/>
                  </a:lnTo>
                  <a:lnTo>
                    <a:pt x="217878" y="1222492"/>
                  </a:lnTo>
                  <a:lnTo>
                    <a:pt x="198357" y="1263696"/>
                  </a:lnTo>
                  <a:lnTo>
                    <a:pt x="179681" y="1305370"/>
                  </a:lnTo>
                  <a:lnTo>
                    <a:pt x="161861" y="1347502"/>
                  </a:lnTo>
                  <a:lnTo>
                    <a:pt x="144908" y="1390082"/>
                  </a:lnTo>
                  <a:lnTo>
                    <a:pt x="128832" y="1433098"/>
                  </a:lnTo>
                  <a:lnTo>
                    <a:pt x="113645" y="1476539"/>
                  </a:lnTo>
                  <a:lnTo>
                    <a:pt x="99358" y="1520395"/>
                  </a:lnTo>
                  <a:lnTo>
                    <a:pt x="85981" y="1564654"/>
                  </a:lnTo>
                  <a:lnTo>
                    <a:pt x="73527" y="1609305"/>
                  </a:lnTo>
                  <a:lnTo>
                    <a:pt x="62006" y="1654338"/>
                  </a:lnTo>
                  <a:lnTo>
                    <a:pt x="51428" y="1699740"/>
                  </a:lnTo>
                  <a:lnTo>
                    <a:pt x="41806" y="1745502"/>
                  </a:lnTo>
                  <a:lnTo>
                    <a:pt x="33149" y="1791612"/>
                  </a:lnTo>
                  <a:lnTo>
                    <a:pt x="25470" y="1838059"/>
                  </a:lnTo>
                  <a:lnTo>
                    <a:pt x="18779" y="1884832"/>
                  </a:lnTo>
                  <a:lnTo>
                    <a:pt x="13087" y="1931920"/>
                  </a:lnTo>
                  <a:lnTo>
                    <a:pt x="8405" y="1979312"/>
                  </a:lnTo>
                  <a:lnTo>
                    <a:pt x="4744" y="2026997"/>
                  </a:lnTo>
                  <a:lnTo>
                    <a:pt x="2115" y="2074964"/>
                  </a:lnTo>
                  <a:lnTo>
                    <a:pt x="530" y="2123202"/>
                  </a:lnTo>
                  <a:lnTo>
                    <a:pt x="0" y="2171699"/>
                  </a:lnTo>
                  <a:lnTo>
                    <a:pt x="2171700" y="2171699"/>
                  </a:lnTo>
                  <a:lnTo>
                    <a:pt x="2171700" y="0"/>
                  </a:lnTo>
                  <a:close/>
                </a:path>
              </a:pathLst>
            </a:custGeom>
            <a:solidFill>
              <a:srgbClr val="006846"/>
            </a:solidFill>
          </p:spPr>
          <p:txBody>
            <a:bodyPr wrap="square" lIns="0" tIns="0" rIns="0" bIns="0" rtlCol="0"/>
            <a:lstStyle/>
            <a:p>
              <a:endParaRPr/>
            </a:p>
          </p:txBody>
        </p:sp>
        <p:sp>
          <p:nvSpPr>
            <p:cNvPr id="13" name="object 13"/>
            <p:cNvSpPr/>
            <p:nvPr/>
          </p:nvSpPr>
          <p:spPr>
            <a:xfrm>
              <a:off x="3552444" y="1723644"/>
              <a:ext cx="2171700" cy="2171700"/>
            </a:xfrm>
            <a:custGeom>
              <a:avLst/>
              <a:gdLst/>
              <a:ahLst/>
              <a:cxnLst/>
              <a:rect l="l" t="t" r="r" b="b"/>
              <a:pathLst>
                <a:path w="2171700" h="2171700">
                  <a:moveTo>
                    <a:pt x="0" y="2171699"/>
                  </a:moveTo>
                  <a:lnTo>
                    <a:pt x="530" y="2123202"/>
                  </a:lnTo>
                  <a:lnTo>
                    <a:pt x="2115" y="2074964"/>
                  </a:lnTo>
                  <a:lnTo>
                    <a:pt x="4744" y="2026997"/>
                  </a:lnTo>
                  <a:lnTo>
                    <a:pt x="8405" y="1979312"/>
                  </a:lnTo>
                  <a:lnTo>
                    <a:pt x="13087" y="1931920"/>
                  </a:lnTo>
                  <a:lnTo>
                    <a:pt x="18779" y="1884832"/>
                  </a:lnTo>
                  <a:lnTo>
                    <a:pt x="25470" y="1838059"/>
                  </a:lnTo>
                  <a:lnTo>
                    <a:pt x="33149" y="1791612"/>
                  </a:lnTo>
                  <a:lnTo>
                    <a:pt x="41806" y="1745502"/>
                  </a:lnTo>
                  <a:lnTo>
                    <a:pt x="51428" y="1699740"/>
                  </a:lnTo>
                  <a:lnTo>
                    <a:pt x="62006" y="1654338"/>
                  </a:lnTo>
                  <a:lnTo>
                    <a:pt x="73527" y="1609305"/>
                  </a:lnTo>
                  <a:lnTo>
                    <a:pt x="85981" y="1564654"/>
                  </a:lnTo>
                  <a:lnTo>
                    <a:pt x="99358" y="1520395"/>
                  </a:lnTo>
                  <a:lnTo>
                    <a:pt x="113645" y="1476539"/>
                  </a:lnTo>
                  <a:lnTo>
                    <a:pt x="128832" y="1433098"/>
                  </a:lnTo>
                  <a:lnTo>
                    <a:pt x="144908" y="1390082"/>
                  </a:lnTo>
                  <a:lnTo>
                    <a:pt x="161861" y="1347502"/>
                  </a:lnTo>
                  <a:lnTo>
                    <a:pt x="179681" y="1305370"/>
                  </a:lnTo>
                  <a:lnTo>
                    <a:pt x="198357" y="1263696"/>
                  </a:lnTo>
                  <a:lnTo>
                    <a:pt x="217878" y="1222492"/>
                  </a:lnTo>
                  <a:lnTo>
                    <a:pt x="238232" y="1181768"/>
                  </a:lnTo>
                  <a:lnTo>
                    <a:pt x="259409" y="1141536"/>
                  </a:lnTo>
                  <a:lnTo>
                    <a:pt x="281398" y="1101807"/>
                  </a:lnTo>
                  <a:lnTo>
                    <a:pt x="304187" y="1062591"/>
                  </a:lnTo>
                  <a:lnTo>
                    <a:pt x="327765" y="1023899"/>
                  </a:lnTo>
                  <a:lnTo>
                    <a:pt x="352122" y="985744"/>
                  </a:lnTo>
                  <a:lnTo>
                    <a:pt x="377246" y="948135"/>
                  </a:lnTo>
                  <a:lnTo>
                    <a:pt x="403127" y="911084"/>
                  </a:lnTo>
                  <a:lnTo>
                    <a:pt x="429753" y="874602"/>
                  </a:lnTo>
                  <a:lnTo>
                    <a:pt x="457114" y="838699"/>
                  </a:lnTo>
                  <a:lnTo>
                    <a:pt x="485197" y="803388"/>
                  </a:lnTo>
                  <a:lnTo>
                    <a:pt x="513993" y="768678"/>
                  </a:lnTo>
                  <a:lnTo>
                    <a:pt x="543491" y="734581"/>
                  </a:lnTo>
                  <a:lnTo>
                    <a:pt x="573678" y="701108"/>
                  </a:lnTo>
                  <a:lnTo>
                    <a:pt x="604544" y="668271"/>
                  </a:lnTo>
                  <a:lnTo>
                    <a:pt x="636079" y="636079"/>
                  </a:lnTo>
                  <a:lnTo>
                    <a:pt x="668271" y="604544"/>
                  </a:lnTo>
                  <a:lnTo>
                    <a:pt x="701108" y="573678"/>
                  </a:lnTo>
                  <a:lnTo>
                    <a:pt x="734581" y="543491"/>
                  </a:lnTo>
                  <a:lnTo>
                    <a:pt x="768678" y="513993"/>
                  </a:lnTo>
                  <a:lnTo>
                    <a:pt x="803388" y="485197"/>
                  </a:lnTo>
                  <a:lnTo>
                    <a:pt x="838699" y="457114"/>
                  </a:lnTo>
                  <a:lnTo>
                    <a:pt x="874602" y="429753"/>
                  </a:lnTo>
                  <a:lnTo>
                    <a:pt x="911084" y="403127"/>
                  </a:lnTo>
                  <a:lnTo>
                    <a:pt x="948135" y="377246"/>
                  </a:lnTo>
                  <a:lnTo>
                    <a:pt x="985744" y="352122"/>
                  </a:lnTo>
                  <a:lnTo>
                    <a:pt x="1023899" y="327765"/>
                  </a:lnTo>
                  <a:lnTo>
                    <a:pt x="1062591" y="304187"/>
                  </a:lnTo>
                  <a:lnTo>
                    <a:pt x="1101807" y="281398"/>
                  </a:lnTo>
                  <a:lnTo>
                    <a:pt x="1141536" y="259409"/>
                  </a:lnTo>
                  <a:lnTo>
                    <a:pt x="1181768" y="238232"/>
                  </a:lnTo>
                  <a:lnTo>
                    <a:pt x="1222492" y="217878"/>
                  </a:lnTo>
                  <a:lnTo>
                    <a:pt x="1263696" y="198357"/>
                  </a:lnTo>
                  <a:lnTo>
                    <a:pt x="1305370" y="179681"/>
                  </a:lnTo>
                  <a:lnTo>
                    <a:pt x="1347502" y="161861"/>
                  </a:lnTo>
                  <a:lnTo>
                    <a:pt x="1390082" y="144908"/>
                  </a:lnTo>
                  <a:lnTo>
                    <a:pt x="1433098" y="128832"/>
                  </a:lnTo>
                  <a:lnTo>
                    <a:pt x="1476539" y="113645"/>
                  </a:lnTo>
                  <a:lnTo>
                    <a:pt x="1520395" y="99358"/>
                  </a:lnTo>
                  <a:lnTo>
                    <a:pt x="1564654" y="85981"/>
                  </a:lnTo>
                  <a:lnTo>
                    <a:pt x="1609305" y="73527"/>
                  </a:lnTo>
                  <a:lnTo>
                    <a:pt x="1654338" y="62006"/>
                  </a:lnTo>
                  <a:lnTo>
                    <a:pt x="1699740" y="51428"/>
                  </a:lnTo>
                  <a:lnTo>
                    <a:pt x="1745502" y="41806"/>
                  </a:lnTo>
                  <a:lnTo>
                    <a:pt x="1791612" y="33149"/>
                  </a:lnTo>
                  <a:lnTo>
                    <a:pt x="1838059" y="25470"/>
                  </a:lnTo>
                  <a:lnTo>
                    <a:pt x="1884832" y="18779"/>
                  </a:lnTo>
                  <a:lnTo>
                    <a:pt x="1931920" y="13087"/>
                  </a:lnTo>
                  <a:lnTo>
                    <a:pt x="1979312" y="8405"/>
                  </a:lnTo>
                  <a:lnTo>
                    <a:pt x="2026997" y="4744"/>
                  </a:lnTo>
                  <a:lnTo>
                    <a:pt x="2074964" y="2115"/>
                  </a:lnTo>
                  <a:lnTo>
                    <a:pt x="2123202" y="530"/>
                  </a:lnTo>
                  <a:lnTo>
                    <a:pt x="2171700" y="0"/>
                  </a:lnTo>
                  <a:lnTo>
                    <a:pt x="2171700" y="2171699"/>
                  </a:lnTo>
                  <a:lnTo>
                    <a:pt x="0" y="2171699"/>
                  </a:lnTo>
                  <a:close/>
                </a:path>
              </a:pathLst>
            </a:custGeom>
            <a:ln w="12700">
              <a:solidFill>
                <a:srgbClr val="FFFFFF"/>
              </a:solidFill>
            </a:ln>
          </p:spPr>
          <p:txBody>
            <a:bodyPr wrap="square" lIns="0" tIns="0" rIns="0" bIns="0" rtlCol="0"/>
            <a:lstStyle/>
            <a:p>
              <a:endParaRPr/>
            </a:p>
          </p:txBody>
        </p:sp>
      </p:grpSp>
      <p:sp>
        <p:nvSpPr>
          <p:cNvPr id="14" name="object 14"/>
          <p:cNvSpPr txBox="1"/>
          <p:nvPr/>
        </p:nvSpPr>
        <p:spPr>
          <a:xfrm>
            <a:off x="4359021" y="2695449"/>
            <a:ext cx="1194435" cy="360680"/>
          </a:xfrm>
          <a:prstGeom prst="rect">
            <a:avLst/>
          </a:prstGeom>
        </p:spPr>
        <p:txBody>
          <a:bodyPr vert="horz" wrap="square" lIns="0" tIns="12065" rIns="0" bIns="0" rtlCol="0">
            <a:spAutoFit/>
          </a:bodyPr>
          <a:lstStyle/>
          <a:p>
            <a:pPr marL="12700">
              <a:lnSpc>
                <a:spcPct val="100000"/>
              </a:lnSpc>
              <a:spcBef>
                <a:spcPts val="95"/>
              </a:spcBef>
            </a:pPr>
            <a:r>
              <a:rPr sz="2200" spc="-10" dirty="0">
                <a:solidFill>
                  <a:srgbClr val="FFFFFF"/>
                </a:solidFill>
                <a:latin typeface="Carlito"/>
                <a:cs typeface="Carlito"/>
              </a:rPr>
              <a:t>Planlægge</a:t>
            </a:r>
            <a:endParaRPr sz="2200" dirty="0">
              <a:latin typeface="Carlito"/>
              <a:cs typeface="Carlito"/>
            </a:endParaRPr>
          </a:p>
        </p:txBody>
      </p:sp>
      <p:grpSp>
        <p:nvGrpSpPr>
          <p:cNvPr id="15" name="object 15"/>
          <p:cNvGrpSpPr/>
          <p:nvPr/>
        </p:nvGrpSpPr>
        <p:grpSpPr>
          <a:xfrm>
            <a:off x="5818378" y="1497839"/>
            <a:ext cx="2184400" cy="2184400"/>
            <a:chOff x="5818378" y="1717294"/>
            <a:chExt cx="2184400" cy="2184400"/>
          </a:xfrm>
        </p:grpSpPr>
        <p:sp>
          <p:nvSpPr>
            <p:cNvPr id="16" name="object 16"/>
            <p:cNvSpPr/>
            <p:nvPr/>
          </p:nvSpPr>
          <p:spPr>
            <a:xfrm>
              <a:off x="5824728" y="1723644"/>
              <a:ext cx="2171700" cy="2171700"/>
            </a:xfrm>
            <a:custGeom>
              <a:avLst/>
              <a:gdLst/>
              <a:ahLst/>
              <a:cxnLst/>
              <a:rect l="l" t="t" r="r" b="b"/>
              <a:pathLst>
                <a:path w="2171700" h="2171700">
                  <a:moveTo>
                    <a:pt x="0" y="0"/>
                  </a:moveTo>
                  <a:lnTo>
                    <a:pt x="0" y="2171699"/>
                  </a:lnTo>
                  <a:lnTo>
                    <a:pt x="2171700" y="2171699"/>
                  </a:lnTo>
                  <a:lnTo>
                    <a:pt x="2171169" y="2123202"/>
                  </a:lnTo>
                  <a:lnTo>
                    <a:pt x="2169584" y="2074964"/>
                  </a:lnTo>
                  <a:lnTo>
                    <a:pt x="2166955" y="2026997"/>
                  </a:lnTo>
                  <a:lnTo>
                    <a:pt x="2163294" y="1979312"/>
                  </a:lnTo>
                  <a:lnTo>
                    <a:pt x="2158612" y="1931920"/>
                  </a:lnTo>
                  <a:lnTo>
                    <a:pt x="2152920" y="1884832"/>
                  </a:lnTo>
                  <a:lnTo>
                    <a:pt x="2146229" y="1838059"/>
                  </a:lnTo>
                  <a:lnTo>
                    <a:pt x="2138550" y="1791612"/>
                  </a:lnTo>
                  <a:lnTo>
                    <a:pt x="2129893" y="1745502"/>
                  </a:lnTo>
                  <a:lnTo>
                    <a:pt x="2120271" y="1699740"/>
                  </a:lnTo>
                  <a:lnTo>
                    <a:pt x="2109693" y="1654338"/>
                  </a:lnTo>
                  <a:lnTo>
                    <a:pt x="2098172" y="1609305"/>
                  </a:lnTo>
                  <a:lnTo>
                    <a:pt x="2085718" y="1564654"/>
                  </a:lnTo>
                  <a:lnTo>
                    <a:pt x="2072341" y="1520395"/>
                  </a:lnTo>
                  <a:lnTo>
                    <a:pt x="2058054" y="1476539"/>
                  </a:lnTo>
                  <a:lnTo>
                    <a:pt x="2042867" y="1433098"/>
                  </a:lnTo>
                  <a:lnTo>
                    <a:pt x="2026791" y="1390082"/>
                  </a:lnTo>
                  <a:lnTo>
                    <a:pt x="2009838" y="1347502"/>
                  </a:lnTo>
                  <a:lnTo>
                    <a:pt x="1992018" y="1305370"/>
                  </a:lnTo>
                  <a:lnTo>
                    <a:pt x="1973342" y="1263696"/>
                  </a:lnTo>
                  <a:lnTo>
                    <a:pt x="1953821" y="1222492"/>
                  </a:lnTo>
                  <a:lnTo>
                    <a:pt x="1933467" y="1181768"/>
                  </a:lnTo>
                  <a:lnTo>
                    <a:pt x="1912290" y="1141536"/>
                  </a:lnTo>
                  <a:lnTo>
                    <a:pt x="1890301" y="1101807"/>
                  </a:lnTo>
                  <a:lnTo>
                    <a:pt x="1867512" y="1062591"/>
                  </a:lnTo>
                  <a:lnTo>
                    <a:pt x="1843934" y="1023899"/>
                  </a:lnTo>
                  <a:lnTo>
                    <a:pt x="1819577" y="985744"/>
                  </a:lnTo>
                  <a:lnTo>
                    <a:pt x="1794453" y="948135"/>
                  </a:lnTo>
                  <a:lnTo>
                    <a:pt x="1768572" y="911084"/>
                  </a:lnTo>
                  <a:lnTo>
                    <a:pt x="1741946" y="874602"/>
                  </a:lnTo>
                  <a:lnTo>
                    <a:pt x="1714585" y="838699"/>
                  </a:lnTo>
                  <a:lnTo>
                    <a:pt x="1686502" y="803388"/>
                  </a:lnTo>
                  <a:lnTo>
                    <a:pt x="1657706" y="768678"/>
                  </a:lnTo>
                  <a:lnTo>
                    <a:pt x="1628208" y="734581"/>
                  </a:lnTo>
                  <a:lnTo>
                    <a:pt x="1598021" y="701108"/>
                  </a:lnTo>
                  <a:lnTo>
                    <a:pt x="1567155" y="668271"/>
                  </a:lnTo>
                  <a:lnTo>
                    <a:pt x="1535620" y="636079"/>
                  </a:lnTo>
                  <a:lnTo>
                    <a:pt x="1503428" y="604544"/>
                  </a:lnTo>
                  <a:lnTo>
                    <a:pt x="1470591" y="573678"/>
                  </a:lnTo>
                  <a:lnTo>
                    <a:pt x="1437118" y="543491"/>
                  </a:lnTo>
                  <a:lnTo>
                    <a:pt x="1403021" y="513993"/>
                  </a:lnTo>
                  <a:lnTo>
                    <a:pt x="1368311" y="485197"/>
                  </a:lnTo>
                  <a:lnTo>
                    <a:pt x="1333000" y="457114"/>
                  </a:lnTo>
                  <a:lnTo>
                    <a:pt x="1297097" y="429753"/>
                  </a:lnTo>
                  <a:lnTo>
                    <a:pt x="1260615" y="403127"/>
                  </a:lnTo>
                  <a:lnTo>
                    <a:pt x="1223564" y="377246"/>
                  </a:lnTo>
                  <a:lnTo>
                    <a:pt x="1185955" y="352122"/>
                  </a:lnTo>
                  <a:lnTo>
                    <a:pt x="1147800" y="327765"/>
                  </a:lnTo>
                  <a:lnTo>
                    <a:pt x="1109108" y="304187"/>
                  </a:lnTo>
                  <a:lnTo>
                    <a:pt x="1069892" y="281398"/>
                  </a:lnTo>
                  <a:lnTo>
                    <a:pt x="1030163" y="259409"/>
                  </a:lnTo>
                  <a:lnTo>
                    <a:pt x="989931" y="238232"/>
                  </a:lnTo>
                  <a:lnTo>
                    <a:pt x="949207" y="217878"/>
                  </a:lnTo>
                  <a:lnTo>
                    <a:pt x="908003" y="198357"/>
                  </a:lnTo>
                  <a:lnTo>
                    <a:pt x="866329" y="179681"/>
                  </a:lnTo>
                  <a:lnTo>
                    <a:pt x="824197" y="161861"/>
                  </a:lnTo>
                  <a:lnTo>
                    <a:pt x="781617" y="144908"/>
                  </a:lnTo>
                  <a:lnTo>
                    <a:pt x="738601" y="128832"/>
                  </a:lnTo>
                  <a:lnTo>
                    <a:pt x="695160" y="113645"/>
                  </a:lnTo>
                  <a:lnTo>
                    <a:pt x="651304" y="99358"/>
                  </a:lnTo>
                  <a:lnTo>
                    <a:pt x="607045" y="85981"/>
                  </a:lnTo>
                  <a:lnTo>
                    <a:pt x="562394" y="73527"/>
                  </a:lnTo>
                  <a:lnTo>
                    <a:pt x="517361" y="62006"/>
                  </a:lnTo>
                  <a:lnTo>
                    <a:pt x="471959" y="51428"/>
                  </a:lnTo>
                  <a:lnTo>
                    <a:pt x="426197" y="41806"/>
                  </a:lnTo>
                  <a:lnTo>
                    <a:pt x="380087" y="33149"/>
                  </a:lnTo>
                  <a:lnTo>
                    <a:pt x="333640" y="25470"/>
                  </a:lnTo>
                  <a:lnTo>
                    <a:pt x="286867" y="18779"/>
                  </a:lnTo>
                  <a:lnTo>
                    <a:pt x="239779" y="13087"/>
                  </a:lnTo>
                  <a:lnTo>
                    <a:pt x="192387" y="8405"/>
                  </a:lnTo>
                  <a:lnTo>
                    <a:pt x="144702" y="4744"/>
                  </a:lnTo>
                  <a:lnTo>
                    <a:pt x="96735" y="2115"/>
                  </a:lnTo>
                  <a:lnTo>
                    <a:pt x="48497" y="530"/>
                  </a:lnTo>
                  <a:lnTo>
                    <a:pt x="0" y="0"/>
                  </a:lnTo>
                  <a:close/>
                </a:path>
              </a:pathLst>
            </a:custGeom>
            <a:solidFill>
              <a:srgbClr val="006846"/>
            </a:solidFill>
          </p:spPr>
          <p:txBody>
            <a:bodyPr wrap="square" lIns="0" tIns="0" rIns="0" bIns="0" rtlCol="0"/>
            <a:lstStyle/>
            <a:p>
              <a:endParaRPr/>
            </a:p>
          </p:txBody>
        </p:sp>
        <p:sp>
          <p:nvSpPr>
            <p:cNvPr id="17" name="object 17"/>
            <p:cNvSpPr/>
            <p:nvPr/>
          </p:nvSpPr>
          <p:spPr>
            <a:xfrm>
              <a:off x="5824728" y="1723644"/>
              <a:ext cx="2171700" cy="2171700"/>
            </a:xfrm>
            <a:custGeom>
              <a:avLst/>
              <a:gdLst/>
              <a:ahLst/>
              <a:cxnLst/>
              <a:rect l="l" t="t" r="r" b="b"/>
              <a:pathLst>
                <a:path w="2171700" h="2171700">
                  <a:moveTo>
                    <a:pt x="0" y="0"/>
                  </a:moveTo>
                  <a:lnTo>
                    <a:pt x="48497" y="530"/>
                  </a:lnTo>
                  <a:lnTo>
                    <a:pt x="96735" y="2115"/>
                  </a:lnTo>
                  <a:lnTo>
                    <a:pt x="144702" y="4744"/>
                  </a:lnTo>
                  <a:lnTo>
                    <a:pt x="192387" y="8405"/>
                  </a:lnTo>
                  <a:lnTo>
                    <a:pt x="239779" y="13087"/>
                  </a:lnTo>
                  <a:lnTo>
                    <a:pt x="286867" y="18779"/>
                  </a:lnTo>
                  <a:lnTo>
                    <a:pt x="333640" y="25470"/>
                  </a:lnTo>
                  <a:lnTo>
                    <a:pt x="380087" y="33149"/>
                  </a:lnTo>
                  <a:lnTo>
                    <a:pt x="426197" y="41806"/>
                  </a:lnTo>
                  <a:lnTo>
                    <a:pt x="471959" y="51428"/>
                  </a:lnTo>
                  <a:lnTo>
                    <a:pt x="517361" y="62006"/>
                  </a:lnTo>
                  <a:lnTo>
                    <a:pt x="562394" y="73527"/>
                  </a:lnTo>
                  <a:lnTo>
                    <a:pt x="607045" y="85981"/>
                  </a:lnTo>
                  <a:lnTo>
                    <a:pt x="651304" y="99358"/>
                  </a:lnTo>
                  <a:lnTo>
                    <a:pt x="695160" y="113645"/>
                  </a:lnTo>
                  <a:lnTo>
                    <a:pt x="738601" y="128832"/>
                  </a:lnTo>
                  <a:lnTo>
                    <a:pt x="781617" y="144908"/>
                  </a:lnTo>
                  <a:lnTo>
                    <a:pt x="824197" y="161861"/>
                  </a:lnTo>
                  <a:lnTo>
                    <a:pt x="866329" y="179681"/>
                  </a:lnTo>
                  <a:lnTo>
                    <a:pt x="908003" y="198357"/>
                  </a:lnTo>
                  <a:lnTo>
                    <a:pt x="949207" y="217878"/>
                  </a:lnTo>
                  <a:lnTo>
                    <a:pt x="989931" y="238232"/>
                  </a:lnTo>
                  <a:lnTo>
                    <a:pt x="1030163" y="259409"/>
                  </a:lnTo>
                  <a:lnTo>
                    <a:pt x="1069892" y="281398"/>
                  </a:lnTo>
                  <a:lnTo>
                    <a:pt x="1109108" y="304187"/>
                  </a:lnTo>
                  <a:lnTo>
                    <a:pt x="1147800" y="327765"/>
                  </a:lnTo>
                  <a:lnTo>
                    <a:pt x="1185955" y="352122"/>
                  </a:lnTo>
                  <a:lnTo>
                    <a:pt x="1223564" y="377246"/>
                  </a:lnTo>
                  <a:lnTo>
                    <a:pt x="1260615" y="403127"/>
                  </a:lnTo>
                  <a:lnTo>
                    <a:pt x="1297097" y="429753"/>
                  </a:lnTo>
                  <a:lnTo>
                    <a:pt x="1333000" y="457114"/>
                  </a:lnTo>
                  <a:lnTo>
                    <a:pt x="1368311" y="485197"/>
                  </a:lnTo>
                  <a:lnTo>
                    <a:pt x="1403021" y="513993"/>
                  </a:lnTo>
                  <a:lnTo>
                    <a:pt x="1437118" y="543491"/>
                  </a:lnTo>
                  <a:lnTo>
                    <a:pt x="1470591" y="573678"/>
                  </a:lnTo>
                  <a:lnTo>
                    <a:pt x="1503428" y="604544"/>
                  </a:lnTo>
                  <a:lnTo>
                    <a:pt x="1535620" y="636079"/>
                  </a:lnTo>
                  <a:lnTo>
                    <a:pt x="1567155" y="668271"/>
                  </a:lnTo>
                  <a:lnTo>
                    <a:pt x="1598021" y="701108"/>
                  </a:lnTo>
                  <a:lnTo>
                    <a:pt x="1628208" y="734581"/>
                  </a:lnTo>
                  <a:lnTo>
                    <a:pt x="1657706" y="768678"/>
                  </a:lnTo>
                  <a:lnTo>
                    <a:pt x="1686502" y="803388"/>
                  </a:lnTo>
                  <a:lnTo>
                    <a:pt x="1714585" y="838699"/>
                  </a:lnTo>
                  <a:lnTo>
                    <a:pt x="1741946" y="874602"/>
                  </a:lnTo>
                  <a:lnTo>
                    <a:pt x="1768572" y="911084"/>
                  </a:lnTo>
                  <a:lnTo>
                    <a:pt x="1794453" y="948135"/>
                  </a:lnTo>
                  <a:lnTo>
                    <a:pt x="1819577" y="985744"/>
                  </a:lnTo>
                  <a:lnTo>
                    <a:pt x="1843934" y="1023899"/>
                  </a:lnTo>
                  <a:lnTo>
                    <a:pt x="1867512" y="1062591"/>
                  </a:lnTo>
                  <a:lnTo>
                    <a:pt x="1890301" y="1101807"/>
                  </a:lnTo>
                  <a:lnTo>
                    <a:pt x="1912290" y="1141536"/>
                  </a:lnTo>
                  <a:lnTo>
                    <a:pt x="1933467" y="1181768"/>
                  </a:lnTo>
                  <a:lnTo>
                    <a:pt x="1953821" y="1222492"/>
                  </a:lnTo>
                  <a:lnTo>
                    <a:pt x="1973342" y="1263696"/>
                  </a:lnTo>
                  <a:lnTo>
                    <a:pt x="1992018" y="1305370"/>
                  </a:lnTo>
                  <a:lnTo>
                    <a:pt x="2009838" y="1347502"/>
                  </a:lnTo>
                  <a:lnTo>
                    <a:pt x="2026791" y="1390082"/>
                  </a:lnTo>
                  <a:lnTo>
                    <a:pt x="2042867" y="1433098"/>
                  </a:lnTo>
                  <a:lnTo>
                    <a:pt x="2058054" y="1476539"/>
                  </a:lnTo>
                  <a:lnTo>
                    <a:pt x="2072341" y="1520395"/>
                  </a:lnTo>
                  <a:lnTo>
                    <a:pt x="2085718" y="1564654"/>
                  </a:lnTo>
                  <a:lnTo>
                    <a:pt x="2098172" y="1609305"/>
                  </a:lnTo>
                  <a:lnTo>
                    <a:pt x="2109693" y="1654338"/>
                  </a:lnTo>
                  <a:lnTo>
                    <a:pt x="2120271" y="1699740"/>
                  </a:lnTo>
                  <a:lnTo>
                    <a:pt x="2129893" y="1745502"/>
                  </a:lnTo>
                  <a:lnTo>
                    <a:pt x="2138550" y="1791612"/>
                  </a:lnTo>
                  <a:lnTo>
                    <a:pt x="2146229" y="1838059"/>
                  </a:lnTo>
                  <a:lnTo>
                    <a:pt x="2152920" y="1884832"/>
                  </a:lnTo>
                  <a:lnTo>
                    <a:pt x="2158612" y="1931920"/>
                  </a:lnTo>
                  <a:lnTo>
                    <a:pt x="2163294" y="1979312"/>
                  </a:lnTo>
                  <a:lnTo>
                    <a:pt x="2166955" y="2026997"/>
                  </a:lnTo>
                  <a:lnTo>
                    <a:pt x="2169584" y="2074964"/>
                  </a:lnTo>
                  <a:lnTo>
                    <a:pt x="2171169" y="2123202"/>
                  </a:lnTo>
                  <a:lnTo>
                    <a:pt x="2171700" y="2171699"/>
                  </a:lnTo>
                  <a:lnTo>
                    <a:pt x="0" y="2171699"/>
                  </a:lnTo>
                  <a:lnTo>
                    <a:pt x="0" y="0"/>
                  </a:lnTo>
                  <a:close/>
                </a:path>
              </a:pathLst>
            </a:custGeom>
            <a:ln w="12700">
              <a:solidFill>
                <a:srgbClr val="FFFFFF"/>
              </a:solidFill>
            </a:ln>
          </p:spPr>
          <p:txBody>
            <a:bodyPr wrap="square" lIns="0" tIns="0" rIns="0" bIns="0" rtlCol="0"/>
            <a:lstStyle/>
            <a:p>
              <a:endParaRPr/>
            </a:p>
          </p:txBody>
        </p:sp>
      </p:grpSp>
      <p:sp>
        <p:nvSpPr>
          <p:cNvPr id="18" name="object 18"/>
          <p:cNvSpPr txBox="1"/>
          <p:nvPr/>
        </p:nvSpPr>
        <p:spPr>
          <a:xfrm>
            <a:off x="6186932" y="2695449"/>
            <a:ext cx="810895" cy="360680"/>
          </a:xfrm>
          <a:prstGeom prst="rect">
            <a:avLst/>
          </a:prstGeom>
        </p:spPr>
        <p:txBody>
          <a:bodyPr vert="horz" wrap="square" lIns="0" tIns="12065" rIns="0" bIns="0" rtlCol="0">
            <a:spAutoFit/>
          </a:bodyPr>
          <a:lstStyle/>
          <a:p>
            <a:pPr marL="12700">
              <a:lnSpc>
                <a:spcPct val="100000"/>
              </a:lnSpc>
              <a:spcBef>
                <a:spcPts val="95"/>
              </a:spcBef>
            </a:pPr>
            <a:r>
              <a:rPr sz="2200" spc="-10" dirty="0">
                <a:solidFill>
                  <a:srgbClr val="FFFFFF"/>
                </a:solidFill>
                <a:latin typeface="Carlito"/>
                <a:cs typeface="Carlito"/>
              </a:rPr>
              <a:t>Udføre</a:t>
            </a:r>
            <a:endParaRPr sz="2200">
              <a:latin typeface="Carlito"/>
              <a:cs typeface="Carlito"/>
            </a:endParaRPr>
          </a:p>
        </p:txBody>
      </p:sp>
      <p:grpSp>
        <p:nvGrpSpPr>
          <p:cNvPr id="19" name="object 19"/>
          <p:cNvGrpSpPr/>
          <p:nvPr/>
        </p:nvGrpSpPr>
        <p:grpSpPr>
          <a:xfrm>
            <a:off x="5818378" y="3770123"/>
            <a:ext cx="2184400" cy="2184400"/>
            <a:chOff x="5818378" y="3989578"/>
            <a:chExt cx="2184400" cy="2184400"/>
          </a:xfrm>
        </p:grpSpPr>
        <p:sp>
          <p:nvSpPr>
            <p:cNvPr id="20" name="object 20"/>
            <p:cNvSpPr/>
            <p:nvPr/>
          </p:nvSpPr>
          <p:spPr>
            <a:xfrm>
              <a:off x="5824728" y="3995928"/>
              <a:ext cx="2171700" cy="2171700"/>
            </a:xfrm>
            <a:custGeom>
              <a:avLst/>
              <a:gdLst/>
              <a:ahLst/>
              <a:cxnLst/>
              <a:rect l="l" t="t" r="r" b="b"/>
              <a:pathLst>
                <a:path w="2171700" h="2171700">
                  <a:moveTo>
                    <a:pt x="2171700" y="0"/>
                  </a:moveTo>
                  <a:lnTo>
                    <a:pt x="0" y="0"/>
                  </a:lnTo>
                  <a:lnTo>
                    <a:pt x="0" y="2171700"/>
                  </a:lnTo>
                  <a:lnTo>
                    <a:pt x="48497" y="2171169"/>
                  </a:lnTo>
                  <a:lnTo>
                    <a:pt x="96735" y="2169584"/>
                  </a:lnTo>
                  <a:lnTo>
                    <a:pt x="144702" y="2166955"/>
                  </a:lnTo>
                  <a:lnTo>
                    <a:pt x="192387" y="2163294"/>
                  </a:lnTo>
                  <a:lnTo>
                    <a:pt x="239779" y="2158612"/>
                  </a:lnTo>
                  <a:lnTo>
                    <a:pt x="286867" y="2152920"/>
                  </a:lnTo>
                  <a:lnTo>
                    <a:pt x="333640" y="2146229"/>
                  </a:lnTo>
                  <a:lnTo>
                    <a:pt x="380087" y="2138550"/>
                  </a:lnTo>
                  <a:lnTo>
                    <a:pt x="426197" y="2129893"/>
                  </a:lnTo>
                  <a:lnTo>
                    <a:pt x="471959" y="2120271"/>
                  </a:lnTo>
                  <a:lnTo>
                    <a:pt x="517361" y="2109693"/>
                  </a:lnTo>
                  <a:lnTo>
                    <a:pt x="562394" y="2098172"/>
                  </a:lnTo>
                  <a:lnTo>
                    <a:pt x="607045" y="2085718"/>
                  </a:lnTo>
                  <a:lnTo>
                    <a:pt x="651304" y="2072341"/>
                  </a:lnTo>
                  <a:lnTo>
                    <a:pt x="695160" y="2058054"/>
                  </a:lnTo>
                  <a:lnTo>
                    <a:pt x="738601" y="2042867"/>
                  </a:lnTo>
                  <a:lnTo>
                    <a:pt x="781617" y="2026791"/>
                  </a:lnTo>
                  <a:lnTo>
                    <a:pt x="824197" y="2009838"/>
                  </a:lnTo>
                  <a:lnTo>
                    <a:pt x="866329" y="1992018"/>
                  </a:lnTo>
                  <a:lnTo>
                    <a:pt x="908003" y="1973342"/>
                  </a:lnTo>
                  <a:lnTo>
                    <a:pt x="949207" y="1953821"/>
                  </a:lnTo>
                  <a:lnTo>
                    <a:pt x="989931" y="1933467"/>
                  </a:lnTo>
                  <a:lnTo>
                    <a:pt x="1030163" y="1912290"/>
                  </a:lnTo>
                  <a:lnTo>
                    <a:pt x="1069892" y="1890301"/>
                  </a:lnTo>
                  <a:lnTo>
                    <a:pt x="1109108" y="1867512"/>
                  </a:lnTo>
                  <a:lnTo>
                    <a:pt x="1147800" y="1843934"/>
                  </a:lnTo>
                  <a:lnTo>
                    <a:pt x="1185955" y="1819577"/>
                  </a:lnTo>
                  <a:lnTo>
                    <a:pt x="1223564" y="1794453"/>
                  </a:lnTo>
                  <a:lnTo>
                    <a:pt x="1260615" y="1768572"/>
                  </a:lnTo>
                  <a:lnTo>
                    <a:pt x="1297097" y="1741946"/>
                  </a:lnTo>
                  <a:lnTo>
                    <a:pt x="1333000" y="1714585"/>
                  </a:lnTo>
                  <a:lnTo>
                    <a:pt x="1368311" y="1686502"/>
                  </a:lnTo>
                  <a:lnTo>
                    <a:pt x="1403021" y="1657706"/>
                  </a:lnTo>
                  <a:lnTo>
                    <a:pt x="1437118" y="1628208"/>
                  </a:lnTo>
                  <a:lnTo>
                    <a:pt x="1470591" y="1598021"/>
                  </a:lnTo>
                  <a:lnTo>
                    <a:pt x="1503428" y="1567155"/>
                  </a:lnTo>
                  <a:lnTo>
                    <a:pt x="1535620" y="1535620"/>
                  </a:lnTo>
                  <a:lnTo>
                    <a:pt x="1567155" y="1503428"/>
                  </a:lnTo>
                  <a:lnTo>
                    <a:pt x="1598021" y="1470591"/>
                  </a:lnTo>
                  <a:lnTo>
                    <a:pt x="1628208" y="1437118"/>
                  </a:lnTo>
                  <a:lnTo>
                    <a:pt x="1657706" y="1403021"/>
                  </a:lnTo>
                  <a:lnTo>
                    <a:pt x="1686502" y="1368311"/>
                  </a:lnTo>
                  <a:lnTo>
                    <a:pt x="1714585" y="1333000"/>
                  </a:lnTo>
                  <a:lnTo>
                    <a:pt x="1741946" y="1297097"/>
                  </a:lnTo>
                  <a:lnTo>
                    <a:pt x="1768572" y="1260615"/>
                  </a:lnTo>
                  <a:lnTo>
                    <a:pt x="1794453" y="1223564"/>
                  </a:lnTo>
                  <a:lnTo>
                    <a:pt x="1819577" y="1185955"/>
                  </a:lnTo>
                  <a:lnTo>
                    <a:pt x="1843934" y="1147800"/>
                  </a:lnTo>
                  <a:lnTo>
                    <a:pt x="1867512" y="1109108"/>
                  </a:lnTo>
                  <a:lnTo>
                    <a:pt x="1890301" y="1069892"/>
                  </a:lnTo>
                  <a:lnTo>
                    <a:pt x="1912290" y="1030163"/>
                  </a:lnTo>
                  <a:lnTo>
                    <a:pt x="1933467" y="989931"/>
                  </a:lnTo>
                  <a:lnTo>
                    <a:pt x="1953821" y="949207"/>
                  </a:lnTo>
                  <a:lnTo>
                    <a:pt x="1973342" y="908003"/>
                  </a:lnTo>
                  <a:lnTo>
                    <a:pt x="1992018" y="866329"/>
                  </a:lnTo>
                  <a:lnTo>
                    <a:pt x="2009838" y="824197"/>
                  </a:lnTo>
                  <a:lnTo>
                    <a:pt x="2026791" y="781617"/>
                  </a:lnTo>
                  <a:lnTo>
                    <a:pt x="2042867" y="738601"/>
                  </a:lnTo>
                  <a:lnTo>
                    <a:pt x="2058054" y="695160"/>
                  </a:lnTo>
                  <a:lnTo>
                    <a:pt x="2072341" y="651304"/>
                  </a:lnTo>
                  <a:lnTo>
                    <a:pt x="2085718" y="607045"/>
                  </a:lnTo>
                  <a:lnTo>
                    <a:pt x="2098172" y="562394"/>
                  </a:lnTo>
                  <a:lnTo>
                    <a:pt x="2109693" y="517361"/>
                  </a:lnTo>
                  <a:lnTo>
                    <a:pt x="2120271" y="471959"/>
                  </a:lnTo>
                  <a:lnTo>
                    <a:pt x="2129893" y="426197"/>
                  </a:lnTo>
                  <a:lnTo>
                    <a:pt x="2138550" y="380087"/>
                  </a:lnTo>
                  <a:lnTo>
                    <a:pt x="2146229" y="333640"/>
                  </a:lnTo>
                  <a:lnTo>
                    <a:pt x="2152920" y="286867"/>
                  </a:lnTo>
                  <a:lnTo>
                    <a:pt x="2158612" y="239779"/>
                  </a:lnTo>
                  <a:lnTo>
                    <a:pt x="2163294" y="192387"/>
                  </a:lnTo>
                  <a:lnTo>
                    <a:pt x="2166955" y="144702"/>
                  </a:lnTo>
                  <a:lnTo>
                    <a:pt x="2169584" y="96735"/>
                  </a:lnTo>
                  <a:lnTo>
                    <a:pt x="2171169" y="48497"/>
                  </a:lnTo>
                  <a:lnTo>
                    <a:pt x="2171700" y="0"/>
                  </a:lnTo>
                  <a:close/>
                </a:path>
              </a:pathLst>
            </a:custGeom>
            <a:solidFill>
              <a:srgbClr val="006846"/>
            </a:solidFill>
          </p:spPr>
          <p:txBody>
            <a:bodyPr wrap="square" lIns="0" tIns="0" rIns="0" bIns="0" rtlCol="0"/>
            <a:lstStyle/>
            <a:p>
              <a:endParaRPr/>
            </a:p>
          </p:txBody>
        </p:sp>
        <p:sp>
          <p:nvSpPr>
            <p:cNvPr id="21" name="object 21"/>
            <p:cNvSpPr/>
            <p:nvPr/>
          </p:nvSpPr>
          <p:spPr>
            <a:xfrm>
              <a:off x="5824728" y="3995928"/>
              <a:ext cx="2171700" cy="2171700"/>
            </a:xfrm>
            <a:custGeom>
              <a:avLst/>
              <a:gdLst/>
              <a:ahLst/>
              <a:cxnLst/>
              <a:rect l="l" t="t" r="r" b="b"/>
              <a:pathLst>
                <a:path w="2171700" h="2171700">
                  <a:moveTo>
                    <a:pt x="2171700" y="0"/>
                  </a:moveTo>
                  <a:lnTo>
                    <a:pt x="2171169" y="48497"/>
                  </a:lnTo>
                  <a:lnTo>
                    <a:pt x="2169584" y="96735"/>
                  </a:lnTo>
                  <a:lnTo>
                    <a:pt x="2166955" y="144702"/>
                  </a:lnTo>
                  <a:lnTo>
                    <a:pt x="2163294" y="192387"/>
                  </a:lnTo>
                  <a:lnTo>
                    <a:pt x="2158612" y="239779"/>
                  </a:lnTo>
                  <a:lnTo>
                    <a:pt x="2152920" y="286867"/>
                  </a:lnTo>
                  <a:lnTo>
                    <a:pt x="2146229" y="333640"/>
                  </a:lnTo>
                  <a:lnTo>
                    <a:pt x="2138550" y="380087"/>
                  </a:lnTo>
                  <a:lnTo>
                    <a:pt x="2129893" y="426197"/>
                  </a:lnTo>
                  <a:lnTo>
                    <a:pt x="2120271" y="471959"/>
                  </a:lnTo>
                  <a:lnTo>
                    <a:pt x="2109693" y="517361"/>
                  </a:lnTo>
                  <a:lnTo>
                    <a:pt x="2098172" y="562394"/>
                  </a:lnTo>
                  <a:lnTo>
                    <a:pt x="2085718" y="607045"/>
                  </a:lnTo>
                  <a:lnTo>
                    <a:pt x="2072341" y="651304"/>
                  </a:lnTo>
                  <a:lnTo>
                    <a:pt x="2058054" y="695160"/>
                  </a:lnTo>
                  <a:lnTo>
                    <a:pt x="2042867" y="738601"/>
                  </a:lnTo>
                  <a:lnTo>
                    <a:pt x="2026791" y="781617"/>
                  </a:lnTo>
                  <a:lnTo>
                    <a:pt x="2009838" y="824197"/>
                  </a:lnTo>
                  <a:lnTo>
                    <a:pt x="1992018" y="866329"/>
                  </a:lnTo>
                  <a:lnTo>
                    <a:pt x="1973342" y="908003"/>
                  </a:lnTo>
                  <a:lnTo>
                    <a:pt x="1953821" y="949207"/>
                  </a:lnTo>
                  <a:lnTo>
                    <a:pt x="1933467" y="989931"/>
                  </a:lnTo>
                  <a:lnTo>
                    <a:pt x="1912290" y="1030163"/>
                  </a:lnTo>
                  <a:lnTo>
                    <a:pt x="1890301" y="1069892"/>
                  </a:lnTo>
                  <a:lnTo>
                    <a:pt x="1867512" y="1109108"/>
                  </a:lnTo>
                  <a:lnTo>
                    <a:pt x="1843934" y="1147800"/>
                  </a:lnTo>
                  <a:lnTo>
                    <a:pt x="1819577" y="1185955"/>
                  </a:lnTo>
                  <a:lnTo>
                    <a:pt x="1794453" y="1223564"/>
                  </a:lnTo>
                  <a:lnTo>
                    <a:pt x="1768572" y="1260615"/>
                  </a:lnTo>
                  <a:lnTo>
                    <a:pt x="1741946" y="1297097"/>
                  </a:lnTo>
                  <a:lnTo>
                    <a:pt x="1714585" y="1333000"/>
                  </a:lnTo>
                  <a:lnTo>
                    <a:pt x="1686502" y="1368311"/>
                  </a:lnTo>
                  <a:lnTo>
                    <a:pt x="1657706" y="1403021"/>
                  </a:lnTo>
                  <a:lnTo>
                    <a:pt x="1628208" y="1437118"/>
                  </a:lnTo>
                  <a:lnTo>
                    <a:pt x="1598021" y="1470591"/>
                  </a:lnTo>
                  <a:lnTo>
                    <a:pt x="1567155" y="1503428"/>
                  </a:lnTo>
                  <a:lnTo>
                    <a:pt x="1535620" y="1535620"/>
                  </a:lnTo>
                  <a:lnTo>
                    <a:pt x="1503428" y="1567155"/>
                  </a:lnTo>
                  <a:lnTo>
                    <a:pt x="1470591" y="1598021"/>
                  </a:lnTo>
                  <a:lnTo>
                    <a:pt x="1437118" y="1628208"/>
                  </a:lnTo>
                  <a:lnTo>
                    <a:pt x="1403021" y="1657706"/>
                  </a:lnTo>
                  <a:lnTo>
                    <a:pt x="1368311" y="1686502"/>
                  </a:lnTo>
                  <a:lnTo>
                    <a:pt x="1333000" y="1714585"/>
                  </a:lnTo>
                  <a:lnTo>
                    <a:pt x="1297097" y="1741946"/>
                  </a:lnTo>
                  <a:lnTo>
                    <a:pt x="1260615" y="1768572"/>
                  </a:lnTo>
                  <a:lnTo>
                    <a:pt x="1223564" y="1794453"/>
                  </a:lnTo>
                  <a:lnTo>
                    <a:pt x="1185955" y="1819577"/>
                  </a:lnTo>
                  <a:lnTo>
                    <a:pt x="1147800" y="1843934"/>
                  </a:lnTo>
                  <a:lnTo>
                    <a:pt x="1109108" y="1867512"/>
                  </a:lnTo>
                  <a:lnTo>
                    <a:pt x="1069892" y="1890301"/>
                  </a:lnTo>
                  <a:lnTo>
                    <a:pt x="1030163" y="1912290"/>
                  </a:lnTo>
                  <a:lnTo>
                    <a:pt x="989931" y="1933467"/>
                  </a:lnTo>
                  <a:lnTo>
                    <a:pt x="949207" y="1953821"/>
                  </a:lnTo>
                  <a:lnTo>
                    <a:pt x="908003" y="1973342"/>
                  </a:lnTo>
                  <a:lnTo>
                    <a:pt x="866329" y="1992018"/>
                  </a:lnTo>
                  <a:lnTo>
                    <a:pt x="824197" y="2009838"/>
                  </a:lnTo>
                  <a:lnTo>
                    <a:pt x="781617" y="2026791"/>
                  </a:lnTo>
                  <a:lnTo>
                    <a:pt x="738601" y="2042867"/>
                  </a:lnTo>
                  <a:lnTo>
                    <a:pt x="695160" y="2058054"/>
                  </a:lnTo>
                  <a:lnTo>
                    <a:pt x="651304" y="2072341"/>
                  </a:lnTo>
                  <a:lnTo>
                    <a:pt x="607045" y="2085718"/>
                  </a:lnTo>
                  <a:lnTo>
                    <a:pt x="562394" y="2098172"/>
                  </a:lnTo>
                  <a:lnTo>
                    <a:pt x="517361" y="2109693"/>
                  </a:lnTo>
                  <a:lnTo>
                    <a:pt x="471959" y="2120271"/>
                  </a:lnTo>
                  <a:lnTo>
                    <a:pt x="426197" y="2129893"/>
                  </a:lnTo>
                  <a:lnTo>
                    <a:pt x="380087" y="2138550"/>
                  </a:lnTo>
                  <a:lnTo>
                    <a:pt x="333640" y="2146229"/>
                  </a:lnTo>
                  <a:lnTo>
                    <a:pt x="286867" y="2152920"/>
                  </a:lnTo>
                  <a:lnTo>
                    <a:pt x="239779" y="2158612"/>
                  </a:lnTo>
                  <a:lnTo>
                    <a:pt x="192387" y="2163294"/>
                  </a:lnTo>
                  <a:lnTo>
                    <a:pt x="144702" y="2166955"/>
                  </a:lnTo>
                  <a:lnTo>
                    <a:pt x="96735" y="2169584"/>
                  </a:lnTo>
                  <a:lnTo>
                    <a:pt x="48497" y="2171169"/>
                  </a:lnTo>
                  <a:lnTo>
                    <a:pt x="0" y="2171700"/>
                  </a:lnTo>
                  <a:lnTo>
                    <a:pt x="0" y="0"/>
                  </a:lnTo>
                  <a:lnTo>
                    <a:pt x="2171700" y="0"/>
                  </a:lnTo>
                  <a:close/>
                </a:path>
              </a:pathLst>
            </a:custGeom>
            <a:ln w="12700">
              <a:solidFill>
                <a:srgbClr val="FFFFFF"/>
              </a:solidFill>
            </a:ln>
          </p:spPr>
          <p:txBody>
            <a:bodyPr wrap="square" lIns="0" tIns="0" rIns="0" bIns="0" rtlCol="0"/>
            <a:lstStyle/>
            <a:p>
              <a:endParaRPr/>
            </a:p>
          </p:txBody>
        </p:sp>
      </p:grpSp>
      <p:sp>
        <p:nvSpPr>
          <p:cNvPr id="22" name="object 22"/>
          <p:cNvSpPr txBox="1"/>
          <p:nvPr/>
        </p:nvSpPr>
        <p:spPr>
          <a:xfrm>
            <a:off x="6081776" y="4025454"/>
            <a:ext cx="1022985" cy="880110"/>
          </a:xfrm>
          <a:prstGeom prst="rect">
            <a:avLst/>
          </a:prstGeom>
        </p:spPr>
        <p:txBody>
          <a:bodyPr vert="horz" wrap="square" lIns="0" tIns="104775" rIns="0" bIns="0" rtlCol="0">
            <a:spAutoFit/>
          </a:bodyPr>
          <a:lstStyle/>
          <a:p>
            <a:pPr marL="26034">
              <a:lnSpc>
                <a:spcPct val="100000"/>
              </a:lnSpc>
              <a:spcBef>
                <a:spcPts val="825"/>
              </a:spcBef>
            </a:pPr>
            <a:r>
              <a:rPr sz="2200" spc="-10" dirty="0">
                <a:solidFill>
                  <a:srgbClr val="FFFFFF"/>
                </a:solidFill>
                <a:latin typeface="Carlito"/>
                <a:cs typeface="Carlito"/>
              </a:rPr>
              <a:t>Evaluere</a:t>
            </a:r>
            <a:endParaRPr sz="2200">
              <a:latin typeface="Carlito"/>
              <a:cs typeface="Carlito"/>
            </a:endParaRPr>
          </a:p>
          <a:p>
            <a:pPr marL="12700">
              <a:lnSpc>
                <a:spcPct val="100000"/>
              </a:lnSpc>
              <a:spcBef>
                <a:spcPts val="725"/>
              </a:spcBef>
            </a:pPr>
            <a:r>
              <a:rPr sz="2200" spc="-10" dirty="0">
                <a:solidFill>
                  <a:srgbClr val="FFFFFF"/>
                </a:solidFill>
                <a:latin typeface="Carlito"/>
                <a:cs typeface="Carlito"/>
              </a:rPr>
              <a:t>(Kontrol)</a:t>
            </a:r>
            <a:endParaRPr sz="2200">
              <a:latin typeface="Carlito"/>
              <a:cs typeface="Carlito"/>
            </a:endParaRPr>
          </a:p>
        </p:txBody>
      </p:sp>
      <p:grpSp>
        <p:nvGrpSpPr>
          <p:cNvPr id="23" name="object 23"/>
          <p:cNvGrpSpPr/>
          <p:nvPr/>
        </p:nvGrpSpPr>
        <p:grpSpPr>
          <a:xfrm>
            <a:off x="3546094" y="3770123"/>
            <a:ext cx="2184400" cy="2184400"/>
            <a:chOff x="3546094" y="3989578"/>
            <a:chExt cx="2184400" cy="2184400"/>
          </a:xfrm>
        </p:grpSpPr>
        <p:sp>
          <p:nvSpPr>
            <p:cNvPr id="24" name="object 24"/>
            <p:cNvSpPr/>
            <p:nvPr/>
          </p:nvSpPr>
          <p:spPr>
            <a:xfrm>
              <a:off x="3552444" y="3995928"/>
              <a:ext cx="2171700" cy="2171700"/>
            </a:xfrm>
            <a:custGeom>
              <a:avLst/>
              <a:gdLst/>
              <a:ahLst/>
              <a:cxnLst/>
              <a:rect l="l" t="t" r="r" b="b"/>
              <a:pathLst>
                <a:path w="2171700" h="2171700">
                  <a:moveTo>
                    <a:pt x="2171700" y="0"/>
                  </a:moveTo>
                  <a:lnTo>
                    <a:pt x="0" y="0"/>
                  </a:lnTo>
                  <a:lnTo>
                    <a:pt x="530" y="48497"/>
                  </a:lnTo>
                  <a:lnTo>
                    <a:pt x="2115" y="96735"/>
                  </a:lnTo>
                  <a:lnTo>
                    <a:pt x="4744" y="144702"/>
                  </a:lnTo>
                  <a:lnTo>
                    <a:pt x="8405" y="192387"/>
                  </a:lnTo>
                  <a:lnTo>
                    <a:pt x="13087" y="239779"/>
                  </a:lnTo>
                  <a:lnTo>
                    <a:pt x="18779" y="286867"/>
                  </a:lnTo>
                  <a:lnTo>
                    <a:pt x="25470" y="333640"/>
                  </a:lnTo>
                  <a:lnTo>
                    <a:pt x="33149" y="380087"/>
                  </a:lnTo>
                  <a:lnTo>
                    <a:pt x="41806" y="426197"/>
                  </a:lnTo>
                  <a:lnTo>
                    <a:pt x="51428" y="471959"/>
                  </a:lnTo>
                  <a:lnTo>
                    <a:pt x="62006" y="517361"/>
                  </a:lnTo>
                  <a:lnTo>
                    <a:pt x="73527" y="562394"/>
                  </a:lnTo>
                  <a:lnTo>
                    <a:pt x="85981" y="607045"/>
                  </a:lnTo>
                  <a:lnTo>
                    <a:pt x="99358" y="651304"/>
                  </a:lnTo>
                  <a:lnTo>
                    <a:pt x="113645" y="695160"/>
                  </a:lnTo>
                  <a:lnTo>
                    <a:pt x="128832" y="738601"/>
                  </a:lnTo>
                  <a:lnTo>
                    <a:pt x="144908" y="781617"/>
                  </a:lnTo>
                  <a:lnTo>
                    <a:pt x="161861" y="824197"/>
                  </a:lnTo>
                  <a:lnTo>
                    <a:pt x="179681" y="866329"/>
                  </a:lnTo>
                  <a:lnTo>
                    <a:pt x="198357" y="908003"/>
                  </a:lnTo>
                  <a:lnTo>
                    <a:pt x="217878" y="949207"/>
                  </a:lnTo>
                  <a:lnTo>
                    <a:pt x="238232" y="989931"/>
                  </a:lnTo>
                  <a:lnTo>
                    <a:pt x="259409" y="1030163"/>
                  </a:lnTo>
                  <a:lnTo>
                    <a:pt x="281398" y="1069892"/>
                  </a:lnTo>
                  <a:lnTo>
                    <a:pt x="304187" y="1109108"/>
                  </a:lnTo>
                  <a:lnTo>
                    <a:pt x="327765" y="1147800"/>
                  </a:lnTo>
                  <a:lnTo>
                    <a:pt x="352122" y="1185955"/>
                  </a:lnTo>
                  <a:lnTo>
                    <a:pt x="377246" y="1223564"/>
                  </a:lnTo>
                  <a:lnTo>
                    <a:pt x="403127" y="1260615"/>
                  </a:lnTo>
                  <a:lnTo>
                    <a:pt x="429753" y="1297097"/>
                  </a:lnTo>
                  <a:lnTo>
                    <a:pt x="457114" y="1333000"/>
                  </a:lnTo>
                  <a:lnTo>
                    <a:pt x="485197" y="1368311"/>
                  </a:lnTo>
                  <a:lnTo>
                    <a:pt x="513993" y="1403021"/>
                  </a:lnTo>
                  <a:lnTo>
                    <a:pt x="543491" y="1437118"/>
                  </a:lnTo>
                  <a:lnTo>
                    <a:pt x="573678" y="1470591"/>
                  </a:lnTo>
                  <a:lnTo>
                    <a:pt x="604544" y="1503428"/>
                  </a:lnTo>
                  <a:lnTo>
                    <a:pt x="636079" y="1535620"/>
                  </a:lnTo>
                  <a:lnTo>
                    <a:pt x="668271" y="1567155"/>
                  </a:lnTo>
                  <a:lnTo>
                    <a:pt x="701108" y="1598021"/>
                  </a:lnTo>
                  <a:lnTo>
                    <a:pt x="734581" y="1628208"/>
                  </a:lnTo>
                  <a:lnTo>
                    <a:pt x="768678" y="1657706"/>
                  </a:lnTo>
                  <a:lnTo>
                    <a:pt x="803388" y="1686502"/>
                  </a:lnTo>
                  <a:lnTo>
                    <a:pt x="838699" y="1714585"/>
                  </a:lnTo>
                  <a:lnTo>
                    <a:pt x="874602" y="1741946"/>
                  </a:lnTo>
                  <a:lnTo>
                    <a:pt x="911084" y="1768572"/>
                  </a:lnTo>
                  <a:lnTo>
                    <a:pt x="948135" y="1794453"/>
                  </a:lnTo>
                  <a:lnTo>
                    <a:pt x="985744" y="1819577"/>
                  </a:lnTo>
                  <a:lnTo>
                    <a:pt x="1023899" y="1843934"/>
                  </a:lnTo>
                  <a:lnTo>
                    <a:pt x="1062591" y="1867512"/>
                  </a:lnTo>
                  <a:lnTo>
                    <a:pt x="1101807" y="1890301"/>
                  </a:lnTo>
                  <a:lnTo>
                    <a:pt x="1141536" y="1912290"/>
                  </a:lnTo>
                  <a:lnTo>
                    <a:pt x="1181768" y="1933467"/>
                  </a:lnTo>
                  <a:lnTo>
                    <a:pt x="1222492" y="1953821"/>
                  </a:lnTo>
                  <a:lnTo>
                    <a:pt x="1263696" y="1973342"/>
                  </a:lnTo>
                  <a:lnTo>
                    <a:pt x="1305370" y="1992018"/>
                  </a:lnTo>
                  <a:lnTo>
                    <a:pt x="1347502" y="2009838"/>
                  </a:lnTo>
                  <a:lnTo>
                    <a:pt x="1390082" y="2026791"/>
                  </a:lnTo>
                  <a:lnTo>
                    <a:pt x="1433098" y="2042867"/>
                  </a:lnTo>
                  <a:lnTo>
                    <a:pt x="1476539" y="2058054"/>
                  </a:lnTo>
                  <a:lnTo>
                    <a:pt x="1520395" y="2072341"/>
                  </a:lnTo>
                  <a:lnTo>
                    <a:pt x="1564654" y="2085718"/>
                  </a:lnTo>
                  <a:lnTo>
                    <a:pt x="1609305" y="2098172"/>
                  </a:lnTo>
                  <a:lnTo>
                    <a:pt x="1654338" y="2109693"/>
                  </a:lnTo>
                  <a:lnTo>
                    <a:pt x="1699740" y="2120271"/>
                  </a:lnTo>
                  <a:lnTo>
                    <a:pt x="1745502" y="2129893"/>
                  </a:lnTo>
                  <a:lnTo>
                    <a:pt x="1791612" y="2138550"/>
                  </a:lnTo>
                  <a:lnTo>
                    <a:pt x="1838059" y="2146229"/>
                  </a:lnTo>
                  <a:lnTo>
                    <a:pt x="1884832" y="2152920"/>
                  </a:lnTo>
                  <a:lnTo>
                    <a:pt x="1931920" y="2158612"/>
                  </a:lnTo>
                  <a:lnTo>
                    <a:pt x="1979312" y="2163294"/>
                  </a:lnTo>
                  <a:lnTo>
                    <a:pt x="2026997" y="2166955"/>
                  </a:lnTo>
                  <a:lnTo>
                    <a:pt x="2074964" y="2169584"/>
                  </a:lnTo>
                  <a:lnTo>
                    <a:pt x="2123202" y="2171169"/>
                  </a:lnTo>
                  <a:lnTo>
                    <a:pt x="2171700" y="2171700"/>
                  </a:lnTo>
                  <a:lnTo>
                    <a:pt x="2171700" y="0"/>
                  </a:lnTo>
                  <a:close/>
                </a:path>
              </a:pathLst>
            </a:custGeom>
            <a:solidFill>
              <a:srgbClr val="006846"/>
            </a:solidFill>
          </p:spPr>
          <p:txBody>
            <a:bodyPr wrap="square" lIns="0" tIns="0" rIns="0" bIns="0" rtlCol="0"/>
            <a:lstStyle/>
            <a:p>
              <a:endParaRPr/>
            </a:p>
          </p:txBody>
        </p:sp>
        <p:sp>
          <p:nvSpPr>
            <p:cNvPr id="25" name="object 25"/>
            <p:cNvSpPr/>
            <p:nvPr/>
          </p:nvSpPr>
          <p:spPr>
            <a:xfrm>
              <a:off x="3552444" y="3995928"/>
              <a:ext cx="2171700" cy="2171700"/>
            </a:xfrm>
            <a:custGeom>
              <a:avLst/>
              <a:gdLst/>
              <a:ahLst/>
              <a:cxnLst/>
              <a:rect l="l" t="t" r="r" b="b"/>
              <a:pathLst>
                <a:path w="2171700" h="2171700">
                  <a:moveTo>
                    <a:pt x="2171700" y="2171700"/>
                  </a:moveTo>
                  <a:lnTo>
                    <a:pt x="2123202" y="2171169"/>
                  </a:lnTo>
                  <a:lnTo>
                    <a:pt x="2074964" y="2169584"/>
                  </a:lnTo>
                  <a:lnTo>
                    <a:pt x="2026997" y="2166955"/>
                  </a:lnTo>
                  <a:lnTo>
                    <a:pt x="1979312" y="2163294"/>
                  </a:lnTo>
                  <a:lnTo>
                    <a:pt x="1931920" y="2158612"/>
                  </a:lnTo>
                  <a:lnTo>
                    <a:pt x="1884832" y="2152920"/>
                  </a:lnTo>
                  <a:lnTo>
                    <a:pt x="1838059" y="2146229"/>
                  </a:lnTo>
                  <a:lnTo>
                    <a:pt x="1791612" y="2138550"/>
                  </a:lnTo>
                  <a:lnTo>
                    <a:pt x="1745502" y="2129893"/>
                  </a:lnTo>
                  <a:lnTo>
                    <a:pt x="1699740" y="2120271"/>
                  </a:lnTo>
                  <a:lnTo>
                    <a:pt x="1654338" y="2109693"/>
                  </a:lnTo>
                  <a:lnTo>
                    <a:pt x="1609305" y="2098172"/>
                  </a:lnTo>
                  <a:lnTo>
                    <a:pt x="1564654" y="2085718"/>
                  </a:lnTo>
                  <a:lnTo>
                    <a:pt x="1520395" y="2072341"/>
                  </a:lnTo>
                  <a:lnTo>
                    <a:pt x="1476539" y="2058054"/>
                  </a:lnTo>
                  <a:lnTo>
                    <a:pt x="1433098" y="2042867"/>
                  </a:lnTo>
                  <a:lnTo>
                    <a:pt x="1390082" y="2026791"/>
                  </a:lnTo>
                  <a:lnTo>
                    <a:pt x="1347502" y="2009838"/>
                  </a:lnTo>
                  <a:lnTo>
                    <a:pt x="1305370" y="1992018"/>
                  </a:lnTo>
                  <a:lnTo>
                    <a:pt x="1263696" y="1973342"/>
                  </a:lnTo>
                  <a:lnTo>
                    <a:pt x="1222492" y="1953821"/>
                  </a:lnTo>
                  <a:lnTo>
                    <a:pt x="1181768" y="1933467"/>
                  </a:lnTo>
                  <a:lnTo>
                    <a:pt x="1141536" y="1912290"/>
                  </a:lnTo>
                  <a:lnTo>
                    <a:pt x="1101807" y="1890301"/>
                  </a:lnTo>
                  <a:lnTo>
                    <a:pt x="1062591" y="1867512"/>
                  </a:lnTo>
                  <a:lnTo>
                    <a:pt x="1023899" y="1843934"/>
                  </a:lnTo>
                  <a:lnTo>
                    <a:pt x="985744" y="1819577"/>
                  </a:lnTo>
                  <a:lnTo>
                    <a:pt x="948135" y="1794453"/>
                  </a:lnTo>
                  <a:lnTo>
                    <a:pt x="911084" y="1768572"/>
                  </a:lnTo>
                  <a:lnTo>
                    <a:pt x="874602" y="1741946"/>
                  </a:lnTo>
                  <a:lnTo>
                    <a:pt x="838699" y="1714585"/>
                  </a:lnTo>
                  <a:lnTo>
                    <a:pt x="803388" y="1686502"/>
                  </a:lnTo>
                  <a:lnTo>
                    <a:pt x="768678" y="1657706"/>
                  </a:lnTo>
                  <a:lnTo>
                    <a:pt x="734581" y="1628208"/>
                  </a:lnTo>
                  <a:lnTo>
                    <a:pt x="701108" y="1598021"/>
                  </a:lnTo>
                  <a:lnTo>
                    <a:pt x="668271" y="1567155"/>
                  </a:lnTo>
                  <a:lnTo>
                    <a:pt x="636079" y="1535620"/>
                  </a:lnTo>
                  <a:lnTo>
                    <a:pt x="604544" y="1503428"/>
                  </a:lnTo>
                  <a:lnTo>
                    <a:pt x="573678" y="1470591"/>
                  </a:lnTo>
                  <a:lnTo>
                    <a:pt x="543491" y="1437118"/>
                  </a:lnTo>
                  <a:lnTo>
                    <a:pt x="513993" y="1403021"/>
                  </a:lnTo>
                  <a:lnTo>
                    <a:pt x="485197" y="1368311"/>
                  </a:lnTo>
                  <a:lnTo>
                    <a:pt x="457114" y="1333000"/>
                  </a:lnTo>
                  <a:lnTo>
                    <a:pt x="429753" y="1297097"/>
                  </a:lnTo>
                  <a:lnTo>
                    <a:pt x="403127" y="1260615"/>
                  </a:lnTo>
                  <a:lnTo>
                    <a:pt x="377246" y="1223564"/>
                  </a:lnTo>
                  <a:lnTo>
                    <a:pt x="352122" y="1185955"/>
                  </a:lnTo>
                  <a:lnTo>
                    <a:pt x="327765" y="1147800"/>
                  </a:lnTo>
                  <a:lnTo>
                    <a:pt x="304187" y="1109108"/>
                  </a:lnTo>
                  <a:lnTo>
                    <a:pt x="281398" y="1069892"/>
                  </a:lnTo>
                  <a:lnTo>
                    <a:pt x="259409" y="1030163"/>
                  </a:lnTo>
                  <a:lnTo>
                    <a:pt x="238232" y="989931"/>
                  </a:lnTo>
                  <a:lnTo>
                    <a:pt x="217878" y="949207"/>
                  </a:lnTo>
                  <a:lnTo>
                    <a:pt x="198357" y="908003"/>
                  </a:lnTo>
                  <a:lnTo>
                    <a:pt x="179681" y="866329"/>
                  </a:lnTo>
                  <a:lnTo>
                    <a:pt x="161861" y="824197"/>
                  </a:lnTo>
                  <a:lnTo>
                    <a:pt x="144908" y="781617"/>
                  </a:lnTo>
                  <a:lnTo>
                    <a:pt x="128832" y="738601"/>
                  </a:lnTo>
                  <a:lnTo>
                    <a:pt x="113645" y="695160"/>
                  </a:lnTo>
                  <a:lnTo>
                    <a:pt x="99358" y="651304"/>
                  </a:lnTo>
                  <a:lnTo>
                    <a:pt x="85981" y="607045"/>
                  </a:lnTo>
                  <a:lnTo>
                    <a:pt x="73527" y="562394"/>
                  </a:lnTo>
                  <a:lnTo>
                    <a:pt x="62006" y="517361"/>
                  </a:lnTo>
                  <a:lnTo>
                    <a:pt x="51428" y="471959"/>
                  </a:lnTo>
                  <a:lnTo>
                    <a:pt x="41806" y="426197"/>
                  </a:lnTo>
                  <a:lnTo>
                    <a:pt x="33149" y="380087"/>
                  </a:lnTo>
                  <a:lnTo>
                    <a:pt x="25470" y="333640"/>
                  </a:lnTo>
                  <a:lnTo>
                    <a:pt x="18779" y="286867"/>
                  </a:lnTo>
                  <a:lnTo>
                    <a:pt x="13087" y="239779"/>
                  </a:lnTo>
                  <a:lnTo>
                    <a:pt x="8405" y="192387"/>
                  </a:lnTo>
                  <a:lnTo>
                    <a:pt x="4744" y="144702"/>
                  </a:lnTo>
                  <a:lnTo>
                    <a:pt x="2115" y="96735"/>
                  </a:lnTo>
                  <a:lnTo>
                    <a:pt x="530" y="48497"/>
                  </a:lnTo>
                  <a:lnTo>
                    <a:pt x="0" y="0"/>
                  </a:lnTo>
                  <a:lnTo>
                    <a:pt x="2171700" y="0"/>
                  </a:lnTo>
                  <a:lnTo>
                    <a:pt x="2171700" y="2171700"/>
                  </a:lnTo>
                  <a:close/>
                </a:path>
              </a:pathLst>
            </a:custGeom>
            <a:ln w="12700">
              <a:solidFill>
                <a:srgbClr val="FFFFFF"/>
              </a:solidFill>
            </a:ln>
          </p:spPr>
          <p:txBody>
            <a:bodyPr wrap="square" lIns="0" tIns="0" rIns="0" bIns="0" rtlCol="0"/>
            <a:lstStyle/>
            <a:p>
              <a:endParaRPr/>
            </a:p>
          </p:txBody>
        </p:sp>
      </p:grpSp>
      <p:sp>
        <p:nvSpPr>
          <p:cNvPr id="26" name="object 26"/>
          <p:cNvSpPr txBox="1"/>
          <p:nvPr/>
        </p:nvSpPr>
        <p:spPr>
          <a:xfrm>
            <a:off x="4426077" y="4331590"/>
            <a:ext cx="1060450" cy="360680"/>
          </a:xfrm>
          <a:prstGeom prst="rect">
            <a:avLst/>
          </a:prstGeom>
        </p:spPr>
        <p:txBody>
          <a:bodyPr vert="horz" wrap="square" lIns="0" tIns="12065" rIns="0" bIns="0" rtlCol="0">
            <a:spAutoFit/>
          </a:bodyPr>
          <a:lstStyle/>
          <a:p>
            <a:pPr marL="12700">
              <a:lnSpc>
                <a:spcPct val="100000"/>
              </a:lnSpc>
              <a:spcBef>
                <a:spcPts val="95"/>
              </a:spcBef>
            </a:pPr>
            <a:r>
              <a:rPr sz="2200" spc="-10" dirty="0">
                <a:solidFill>
                  <a:srgbClr val="FFFFFF"/>
                </a:solidFill>
                <a:latin typeface="Carlito"/>
                <a:cs typeface="Carlito"/>
              </a:rPr>
              <a:t>Forbedre</a:t>
            </a:r>
            <a:endParaRPr sz="2200">
              <a:latin typeface="Carlito"/>
              <a:cs typeface="Carlito"/>
            </a:endParaRPr>
          </a:p>
        </p:txBody>
      </p:sp>
      <p:grpSp>
        <p:nvGrpSpPr>
          <p:cNvPr id="27" name="object 27"/>
          <p:cNvGrpSpPr/>
          <p:nvPr/>
        </p:nvGrpSpPr>
        <p:grpSpPr>
          <a:xfrm>
            <a:off x="5433948" y="3309493"/>
            <a:ext cx="699770" cy="298450"/>
            <a:chOff x="5433948" y="3528948"/>
            <a:chExt cx="699770" cy="298450"/>
          </a:xfrm>
        </p:grpSpPr>
        <p:sp>
          <p:nvSpPr>
            <p:cNvPr id="28" name="object 28"/>
            <p:cNvSpPr/>
            <p:nvPr/>
          </p:nvSpPr>
          <p:spPr>
            <a:xfrm>
              <a:off x="5440298" y="3535298"/>
              <a:ext cx="687070" cy="285750"/>
            </a:xfrm>
            <a:custGeom>
              <a:avLst/>
              <a:gdLst/>
              <a:ahLst/>
              <a:cxnLst/>
              <a:rect l="l" t="t" r="r" b="b"/>
              <a:pathLst>
                <a:path w="687070" h="285750">
                  <a:moveTo>
                    <a:pt x="334137" y="0"/>
                  </a:moveTo>
                  <a:lnTo>
                    <a:pt x="284762" y="3094"/>
                  </a:lnTo>
                  <a:lnTo>
                    <a:pt x="237636" y="12082"/>
                  </a:lnTo>
                  <a:lnTo>
                    <a:pt x="193276" y="26522"/>
                  </a:lnTo>
                  <a:lnTo>
                    <a:pt x="152199" y="45974"/>
                  </a:lnTo>
                  <a:lnTo>
                    <a:pt x="114921" y="69995"/>
                  </a:lnTo>
                  <a:lnTo>
                    <a:pt x="81960" y="98145"/>
                  </a:lnTo>
                  <a:lnTo>
                    <a:pt x="53833" y="129981"/>
                  </a:lnTo>
                  <a:lnTo>
                    <a:pt x="31056" y="165063"/>
                  </a:lnTo>
                  <a:lnTo>
                    <a:pt x="14147" y="202949"/>
                  </a:lnTo>
                  <a:lnTo>
                    <a:pt x="3623" y="243198"/>
                  </a:lnTo>
                  <a:lnTo>
                    <a:pt x="0" y="285369"/>
                  </a:lnTo>
                  <a:lnTo>
                    <a:pt x="81534" y="285369"/>
                  </a:lnTo>
                  <a:lnTo>
                    <a:pt x="87686" y="240626"/>
                  </a:lnTo>
                  <a:lnTo>
                    <a:pt x="105458" y="198761"/>
                  </a:lnTo>
                  <a:lnTo>
                    <a:pt x="133819" y="161156"/>
                  </a:lnTo>
                  <a:lnTo>
                    <a:pt x="171738" y="129197"/>
                  </a:lnTo>
                  <a:lnTo>
                    <a:pt x="218186" y="104267"/>
                  </a:lnTo>
                  <a:lnTo>
                    <a:pt x="265773" y="89087"/>
                  </a:lnTo>
                  <a:lnTo>
                    <a:pt x="314658" y="82077"/>
                  </a:lnTo>
                  <a:lnTo>
                    <a:pt x="363472" y="82884"/>
                  </a:lnTo>
                  <a:lnTo>
                    <a:pt x="410845" y="91154"/>
                  </a:lnTo>
                  <a:lnTo>
                    <a:pt x="455408" y="106531"/>
                  </a:lnTo>
                  <a:lnTo>
                    <a:pt x="495792" y="128662"/>
                  </a:lnTo>
                  <a:lnTo>
                    <a:pt x="530627" y="157193"/>
                  </a:lnTo>
                  <a:lnTo>
                    <a:pt x="558546" y="191769"/>
                  </a:lnTo>
                  <a:lnTo>
                    <a:pt x="523621" y="191769"/>
                  </a:lnTo>
                  <a:lnTo>
                    <a:pt x="627506" y="285369"/>
                  </a:lnTo>
                  <a:lnTo>
                    <a:pt x="686688" y="191769"/>
                  </a:lnTo>
                  <a:lnTo>
                    <a:pt x="649859" y="191769"/>
                  </a:lnTo>
                  <a:lnTo>
                    <a:pt x="628713" y="150567"/>
                  </a:lnTo>
                  <a:lnTo>
                    <a:pt x="600831" y="113371"/>
                  </a:lnTo>
                  <a:lnTo>
                    <a:pt x="566962" y="80640"/>
                  </a:lnTo>
                  <a:lnTo>
                    <a:pt x="527859" y="52831"/>
                  </a:lnTo>
                  <a:lnTo>
                    <a:pt x="484274" y="30405"/>
                  </a:lnTo>
                  <a:lnTo>
                    <a:pt x="436957" y="13819"/>
                  </a:lnTo>
                  <a:lnTo>
                    <a:pt x="386661" y="3531"/>
                  </a:lnTo>
                  <a:lnTo>
                    <a:pt x="334137" y="0"/>
                  </a:lnTo>
                  <a:close/>
                </a:path>
              </a:pathLst>
            </a:custGeom>
            <a:solidFill>
              <a:srgbClr val="AAB8B0"/>
            </a:solidFill>
          </p:spPr>
          <p:txBody>
            <a:bodyPr wrap="square" lIns="0" tIns="0" rIns="0" bIns="0" rtlCol="0"/>
            <a:lstStyle/>
            <a:p>
              <a:endParaRPr/>
            </a:p>
          </p:txBody>
        </p:sp>
        <p:sp>
          <p:nvSpPr>
            <p:cNvPr id="29" name="object 29"/>
            <p:cNvSpPr/>
            <p:nvPr/>
          </p:nvSpPr>
          <p:spPr>
            <a:xfrm>
              <a:off x="5440298" y="3535298"/>
              <a:ext cx="687070" cy="285750"/>
            </a:xfrm>
            <a:custGeom>
              <a:avLst/>
              <a:gdLst/>
              <a:ahLst/>
              <a:cxnLst/>
              <a:rect l="l" t="t" r="r" b="b"/>
              <a:pathLst>
                <a:path w="687070" h="285750">
                  <a:moveTo>
                    <a:pt x="0" y="285369"/>
                  </a:moveTo>
                  <a:lnTo>
                    <a:pt x="3623" y="243198"/>
                  </a:lnTo>
                  <a:lnTo>
                    <a:pt x="14147" y="202949"/>
                  </a:lnTo>
                  <a:lnTo>
                    <a:pt x="31056" y="165063"/>
                  </a:lnTo>
                  <a:lnTo>
                    <a:pt x="53833" y="129981"/>
                  </a:lnTo>
                  <a:lnTo>
                    <a:pt x="81960" y="98145"/>
                  </a:lnTo>
                  <a:lnTo>
                    <a:pt x="114921" y="69995"/>
                  </a:lnTo>
                  <a:lnTo>
                    <a:pt x="152199" y="45974"/>
                  </a:lnTo>
                  <a:lnTo>
                    <a:pt x="193276" y="26522"/>
                  </a:lnTo>
                  <a:lnTo>
                    <a:pt x="237636" y="12082"/>
                  </a:lnTo>
                  <a:lnTo>
                    <a:pt x="284762" y="3094"/>
                  </a:lnTo>
                  <a:lnTo>
                    <a:pt x="334137" y="0"/>
                  </a:lnTo>
                  <a:lnTo>
                    <a:pt x="386661" y="3531"/>
                  </a:lnTo>
                  <a:lnTo>
                    <a:pt x="436957" y="13819"/>
                  </a:lnTo>
                  <a:lnTo>
                    <a:pt x="484274" y="30405"/>
                  </a:lnTo>
                  <a:lnTo>
                    <a:pt x="527859" y="52831"/>
                  </a:lnTo>
                  <a:lnTo>
                    <a:pt x="566962" y="80640"/>
                  </a:lnTo>
                  <a:lnTo>
                    <a:pt x="600831" y="113371"/>
                  </a:lnTo>
                  <a:lnTo>
                    <a:pt x="628713" y="150567"/>
                  </a:lnTo>
                  <a:lnTo>
                    <a:pt x="649859" y="191769"/>
                  </a:lnTo>
                  <a:lnTo>
                    <a:pt x="686688" y="191769"/>
                  </a:lnTo>
                  <a:lnTo>
                    <a:pt x="627506" y="285369"/>
                  </a:lnTo>
                  <a:lnTo>
                    <a:pt x="523621" y="191769"/>
                  </a:lnTo>
                  <a:lnTo>
                    <a:pt x="558546" y="191769"/>
                  </a:lnTo>
                  <a:lnTo>
                    <a:pt x="530627" y="157193"/>
                  </a:lnTo>
                  <a:lnTo>
                    <a:pt x="495792" y="128662"/>
                  </a:lnTo>
                  <a:lnTo>
                    <a:pt x="455408" y="106531"/>
                  </a:lnTo>
                  <a:lnTo>
                    <a:pt x="410845" y="91154"/>
                  </a:lnTo>
                  <a:lnTo>
                    <a:pt x="363472" y="82884"/>
                  </a:lnTo>
                  <a:lnTo>
                    <a:pt x="314658" y="82077"/>
                  </a:lnTo>
                  <a:lnTo>
                    <a:pt x="265773" y="89087"/>
                  </a:lnTo>
                  <a:lnTo>
                    <a:pt x="218186" y="104267"/>
                  </a:lnTo>
                  <a:lnTo>
                    <a:pt x="171738" y="129197"/>
                  </a:lnTo>
                  <a:lnTo>
                    <a:pt x="133819" y="161156"/>
                  </a:lnTo>
                  <a:lnTo>
                    <a:pt x="105458" y="198761"/>
                  </a:lnTo>
                  <a:lnTo>
                    <a:pt x="87686" y="240626"/>
                  </a:lnTo>
                  <a:lnTo>
                    <a:pt x="81534" y="285369"/>
                  </a:lnTo>
                  <a:lnTo>
                    <a:pt x="0" y="285369"/>
                  </a:lnTo>
                  <a:close/>
                </a:path>
              </a:pathLst>
            </a:custGeom>
            <a:ln w="12699">
              <a:solidFill>
                <a:srgbClr val="FFFFFF"/>
              </a:solidFill>
            </a:ln>
          </p:spPr>
          <p:txBody>
            <a:bodyPr wrap="square" lIns="0" tIns="0" rIns="0" bIns="0" rtlCol="0"/>
            <a:lstStyle/>
            <a:p>
              <a:endParaRPr/>
            </a:p>
          </p:txBody>
        </p:sp>
      </p:grpSp>
      <p:grpSp>
        <p:nvGrpSpPr>
          <p:cNvPr id="30" name="object 30"/>
          <p:cNvGrpSpPr/>
          <p:nvPr/>
        </p:nvGrpSpPr>
        <p:grpSpPr>
          <a:xfrm>
            <a:off x="5415534" y="3844798"/>
            <a:ext cx="699770" cy="298450"/>
            <a:chOff x="5415534" y="4064253"/>
            <a:chExt cx="699770" cy="298450"/>
          </a:xfrm>
        </p:grpSpPr>
        <p:sp>
          <p:nvSpPr>
            <p:cNvPr id="31" name="object 31"/>
            <p:cNvSpPr/>
            <p:nvPr/>
          </p:nvSpPr>
          <p:spPr>
            <a:xfrm>
              <a:off x="5421884" y="4070603"/>
              <a:ext cx="687070" cy="285750"/>
            </a:xfrm>
            <a:custGeom>
              <a:avLst/>
              <a:gdLst/>
              <a:ahLst/>
              <a:cxnLst/>
              <a:rect l="l" t="t" r="r" b="b"/>
              <a:pathLst>
                <a:path w="687070" h="285750">
                  <a:moveTo>
                    <a:pt x="686688" y="0"/>
                  </a:moveTo>
                  <a:lnTo>
                    <a:pt x="605154" y="0"/>
                  </a:lnTo>
                  <a:lnTo>
                    <a:pt x="599002" y="44742"/>
                  </a:lnTo>
                  <a:lnTo>
                    <a:pt x="581230" y="86607"/>
                  </a:lnTo>
                  <a:lnTo>
                    <a:pt x="552869" y="124212"/>
                  </a:lnTo>
                  <a:lnTo>
                    <a:pt x="514950" y="156171"/>
                  </a:lnTo>
                  <a:lnTo>
                    <a:pt x="468502" y="181102"/>
                  </a:lnTo>
                  <a:lnTo>
                    <a:pt x="420915" y="196281"/>
                  </a:lnTo>
                  <a:lnTo>
                    <a:pt x="372030" y="203291"/>
                  </a:lnTo>
                  <a:lnTo>
                    <a:pt x="323216" y="202484"/>
                  </a:lnTo>
                  <a:lnTo>
                    <a:pt x="275843" y="194214"/>
                  </a:lnTo>
                  <a:lnTo>
                    <a:pt x="231280" y="178837"/>
                  </a:lnTo>
                  <a:lnTo>
                    <a:pt x="190896" y="156706"/>
                  </a:lnTo>
                  <a:lnTo>
                    <a:pt x="156061" y="128175"/>
                  </a:lnTo>
                  <a:lnTo>
                    <a:pt x="128142" y="93599"/>
                  </a:lnTo>
                  <a:lnTo>
                    <a:pt x="163067" y="93599"/>
                  </a:lnTo>
                  <a:lnTo>
                    <a:pt x="59181" y="0"/>
                  </a:lnTo>
                  <a:lnTo>
                    <a:pt x="0" y="93599"/>
                  </a:lnTo>
                  <a:lnTo>
                    <a:pt x="36829" y="93599"/>
                  </a:lnTo>
                  <a:lnTo>
                    <a:pt x="57975" y="134801"/>
                  </a:lnTo>
                  <a:lnTo>
                    <a:pt x="85857" y="171997"/>
                  </a:lnTo>
                  <a:lnTo>
                    <a:pt x="119726" y="204728"/>
                  </a:lnTo>
                  <a:lnTo>
                    <a:pt x="158829" y="232537"/>
                  </a:lnTo>
                  <a:lnTo>
                    <a:pt x="202414" y="254963"/>
                  </a:lnTo>
                  <a:lnTo>
                    <a:pt x="249731" y="271549"/>
                  </a:lnTo>
                  <a:lnTo>
                    <a:pt x="300027" y="281837"/>
                  </a:lnTo>
                  <a:lnTo>
                    <a:pt x="352551" y="285369"/>
                  </a:lnTo>
                  <a:lnTo>
                    <a:pt x="401926" y="282274"/>
                  </a:lnTo>
                  <a:lnTo>
                    <a:pt x="449052" y="273286"/>
                  </a:lnTo>
                  <a:lnTo>
                    <a:pt x="493412" y="258846"/>
                  </a:lnTo>
                  <a:lnTo>
                    <a:pt x="534489" y="239394"/>
                  </a:lnTo>
                  <a:lnTo>
                    <a:pt x="571767" y="215373"/>
                  </a:lnTo>
                  <a:lnTo>
                    <a:pt x="604728" y="187223"/>
                  </a:lnTo>
                  <a:lnTo>
                    <a:pt x="632855" y="155387"/>
                  </a:lnTo>
                  <a:lnTo>
                    <a:pt x="655632" y="120305"/>
                  </a:lnTo>
                  <a:lnTo>
                    <a:pt x="672541" y="82419"/>
                  </a:lnTo>
                  <a:lnTo>
                    <a:pt x="683065" y="42170"/>
                  </a:lnTo>
                  <a:lnTo>
                    <a:pt x="686688" y="0"/>
                  </a:lnTo>
                  <a:close/>
                </a:path>
              </a:pathLst>
            </a:custGeom>
            <a:solidFill>
              <a:srgbClr val="AAB8B0"/>
            </a:solidFill>
          </p:spPr>
          <p:txBody>
            <a:bodyPr wrap="square" lIns="0" tIns="0" rIns="0" bIns="0" rtlCol="0"/>
            <a:lstStyle/>
            <a:p>
              <a:endParaRPr/>
            </a:p>
          </p:txBody>
        </p:sp>
        <p:sp>
          <p:nvSpPr>
            <p:cNvPr id="32" name="object 32"/>
            <p:cNvSpPr/>
            <p:nvPr/>
          </p:nvSpPr>
          <p:spPr>
            <a:xfrm>
              <a:off x="5421884" y="4070603"/>
              <a:ext cx="687070" cy="285750"/>
            </a:xfrm>
            <a:custGeom>
              <a:avLst/>
              <a:gdLst/>
              <a:ahLst/>
              <a:cxnLst/>
              <a:rect l="l" t="t" r="r" b="b"/>
              <a:pathLst>
                <a:path w="687070" h="285750">
                  <a:moveTo>
                    <a:pt x="686688" y="0"/>
                  </a:moveTo>
                  <a:lnTo>
                    <a:pt x="683065" y="42170"/>
                  </a:lnTo>
                  <a:lnTo>
                    <a:pt x="672541" y="82419"/>
                  </a:lnTo>
                  <a:lnTo>
                    <a:pt x="655632" y="120305"/>
                  </a:lnTo>
                  <a:lnTo>
                    <a:pt x="632855" y="155387"/>
                  </a:lnTo>
                  <a:lnTo>
                    <a:pt x="604728" y="187223"/>
                  </a:lnTo>
                  <a:lnTo>
                    <a:pt x="571767" y="215373"/>
                  </a:lnTo>
                  <a:lnTo>
                    <a:pt x="534489" y="239394"/>
                  </a:lnTo>
                  <a:lnTo>
                    <a:pt x="493412" y="258846"/>
                  </a:lnTo>
                  <a:lnTo>
                    <a:pt x="449052" y="273286"/>
                  </a:lnTo>
                  <a:lnTo>
                    <a:pt x="401926" y="282274"/>
                  </a:lnTo>
                  <a:lnTo>
                    <a:pt x="352551" y="285369"/>
                  </a:lnTo>
                  <a:lnTo>
                    <a:pt x="300027" y="281837"/>
                  </a:lnTo>
                  <a:lnTo>
                    <a:pt x="249731" y="271549"/>
                  </a:lnTo>
                  <a:lnTo>
                    <a:pt x="202414" y="254963"/>
                  </a:lnTo>
                  <a:lnTo>
                    <a:pt x="158829" y="232537"/>
                  </a:lnTo>
                  <a:lnTo>
                    <a:pt x="119726" y="204728"/>
                  </a:lnTo>
                  <a:lnTo>
                    <a:pt x="85857" y="171997"/>
                  </a:lnTo>
                  <a:lnTo>
                    <a:pt x="57975" y="134801"/>
                  </a:lnTo>
                  <a:lnTo>
                    <a:pt x="36829" y="93599"/>
                  </a:lnTo>
                  <a:lnTo>
                    <a:pt x="0" y="93599"/>
                  </a:lnTo>
                  <a:lnTo>
                    <a:pt x="59181" y="0"/>
                  </a:lnTo>
                  <a:lnTo>
                    <a:pt x="163067" y="93599"/>
                  </a:lnTo>
                  <a:lnTo>
                    <a:pt x="128142" y="93599"/>
                  </a:lnTo>
                  <a:lnTo>
                    <a:pt x="156061" y="128175"/>
                  </a:lnTo>
                  <a:lnTo>
                    <a:pt x="190896" y="156706"/>
                  </a:lnTo>
                  <a:lnTo>
                    <a:pt x="231280" y="178837"/>
                  </a:lnTo>
                  <a:lnTo>
                    <a:pt x="275843" y="194214"/>
                  </a:lnTo>
                  <a:lnTo>
                    <a:pt x="323216" y="202484"/>
                  </a:lnTo>
                  <a:lnTo>
                    <a:pt x="372030" y="203291"/>
                  </a:lnTo>
                  <a:lnTo>
                    <a:pt x="420915" y="196281"/>
                  </a:lnTo>
                  <a:lnTo>
                    <a:pt x="468502" y="181102"/>
                  </a:lnTo>
                  <a:lnTo>
                    <a:pt x="514950" y="156171"/>
                  </a:lnTo>
                  <a:lnTo>
                    <a:pt x="552869" y="124212"/>
                  </a:lnTo>
                  <a:lnTo>
                    <a:pt x="581230" y="86607"/>
                  </a:lnTo>
                  <a:lnTo>
                    <a:pt x="599002" y="44742"/>
                  </a:lnTo>
                  <a:lnTo>
                    <a:pt x="605154" y="0"/>
                  </a:lnTo>
                  <a:lnTo>
                    <a:pt x="686688" y="0"/>
                  </a:lnTo>
                  <a:close/>
                </a:path>
              </a:pathLst>
            </a:custGeom>
            <a:ln w="12699">
              <a:solidFill>
                <a:srgbClr val="FFFFFF"/>
              </a:solidFill>
            </a:ln>
          </p:spPr>
          <p:txBody>
            <a:bodyPr wrap="square" lIns="0" tIns="0" rIns="0" bIns="0" rtlCol="0"/>
            <a:lstStyle/>
            <a:p>
              <a:endParaRPr/>
            </a:p>
          </p:txBody>
        </p:sp>
      </p:grpSp>
      <p:sp>
        <p:nvSpPr>
          <p:cNvPr id="34" name="TextBox 33">
            <a:extLst>
              <a:ext uri="{FF2B5EF4-FFF2-40B4-BE49-F238E27FC236}">
                <a16:creationId xmlns:a16="http://schemas.microsoft.com/office/drawing/2014/main" id="{E2721D0B-995D-DF02-00DA-A0F40D8DF83B}"/>
              </a:ext>
            </a:extLst>
          </p:cNvPr>
          <p:cNvSpPr txBox="1"/>
          <p:nvPr/>
        </p:nvSpPr>
        <p:spPr>
          <a:xfrm>
            <a:off x="7493889" y="1694887"/>
            <a:ext cx="1856614" cy="307777"/>
          </a:xfrm>
          <a:prstGeom prst="rect">
            <a:avLst/>
          </a:prstGeom>
          <a:noFill/>
        </p:spPr>
        <p:txBody>
          <a:bodyPr wrap="square">
            <a:spAutoFit/>
          </a:bodyPr>
          <a:lstStyle/>
          <a:p>
            <a:pPr marL="127000" indent="-114300">
              <a:lnSpc>
                <a:spcPct val="100000"/>
              </a:lnSpc>
              <a:spcBef>
                <a:spcPts val="120"/>
              </a:spcBef>
              <a:buFont typeface="Liberation Sans Narrow"/>
              <a:buChar char="•"/>
              <a:tabLst>
                <a:tab pos="127000" algn="l"/>
              </a:tabLst>
            </a:pPr>
            <a:r>
              <a:rPr lang="da-DK" sz="1400" spc="-25" dirty="0">
                <a:latin typeface="Carlito"/>
                <a:cs typeface="Carlito"/>
              </a:rPr>
              <a:t>Kvalitetsstyring</a:t>
            </a:r>
            <a:endParaRPr lang="da-DK" sz="1400" dirty="0">
              <a:latin typeface="Carlito"/>
              <a:cs typeface="Carli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96569" y="601217"/>
            <a:ext cx="10798860" cy="706475"/>
          </a:xfrm>
          <a:prstGeom prst="rect">
            <a:avLst/>
          </a:prstGeom>
        </p:spPr>
        <p:txBody>
          <a:bodyPr vert="horz" wrap="square" lIns="0" tIns="151003" rIns="0" bIns="0" rtlCol="0">
            <a:spAutoFit/>
          </a:bodyPr>
          <a:lstStyle/>
          <a:p>
            <a:pPr marL="241300">
              <a:lnSpc>
                <a:spcPct val="100000"/>
              </a:lnSpc>
              <a:spcBef>
                <a:spcPts val="100"/>
              </a:spcBef>
            </a:pPr>
            <a:r>
              <a:rPr lang="da-DK" sz="3600" spc="-20" dirty="0">
                <a:solidFill>
                  <a:srgbClr val="006846"/>
                </a:solidFill>
              </a:rPr>
              <a:t>Hvad er fordelene ved at arbejde med KLS?</a:t>
            </a:r>
            <a:endParaRPr sz="3600" dirty="0"/>
          </a:p>
        </p:txBody>
      </p:sp>
      <p:grpSp>
        <p:nvGrpSpPr>
          <p:cNvPr id="38" name="Group 37">
            <a:extLst>
              <a:ext uri="{FF2B5EF4-FFF2-40B4-BE49-F238E27FC236}">
                <a16:creationId xmlns:a16="http://schemas.microsoft.com/office/drawing/2014/main" id="{3A2C12A9-6194-AF91-4F23-6271C4CDDB24}"/>
              </a:ext>
            </a:extLst>
          </p:cNvPr>
          <p:cNvGrpSpPr/>
          <p:nvPr/>
        </p:nvGrpSpPr>
        <p:grpSpPr>
          <a:xfrm>
            <a:off x="838200" y="1320357"/>
            <a:ext cx="10054855" cy="2388488"/>
            <a:chOff x="838200" y="1320357"/>
            <a:chExt cx="10054855" cy="2388488"/>
          </a:xfrm>
        </p:grpSpPr>
        <p:sp>
          <p:nvSpPr>
            <p:cNvPr id="32" name="Arrow: Pentagon 31">
              <a:extLst>
                <a:ext uri="{FF2B5EF4-FFF2-40B4-BE49-F238E27FC236}">
                  <a16:creationId xmlns:a16="http://schemas.microsoft.com/office/drawing/2014/main" id="{5B7DFC58-0493-042A-C28B-39569600E896}"/>
                </a:ext>
              </a:extLst>
            </p:cNvPr>
            <p:cNvSpPr/>
            <p:nvPr/>
          </p:nvSpPr>
          <p:spPr>
            <a:xfrm>
              <a:off x="838200" y="1963674"/>
              <a:ext cx="1841754" cy="1156715"/>
            </a:xfrm>
            <a:prstGeom prst="homePlate">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da-DK" dirty="0"/>
                <a:t>Løbende kvalitets-forbedringer</a:t>
              </a:r>
            </a:p>
          </p:txBody>
        </p:sp>
        <p:sp>
          <p:nvSpPr>
            <p:cNvPr id="33" name="Arrow: Pentagon 32">
              <a:extLst>
                <a:ext uri="{FF2B5EF4-FFF2-40B4-BE49-F238E27FC236}">
                  <a16:creationId xmlns:a16="http://schemas.microsoft.com/office/drawing/2014/main" id="{D4118849-413F-66A6-7FD3-51F78CCE0CF7}"/>
                </a:ext>
              </a:extLst>
            </p:cNvPr>
            <p:cNvSpPr/>
            <p:nvPr/>
          </p:nvSpPr>
          <p:spPr>
            <a:xfrm>
              <a:off x="2756154" y="1953007"/>
              <a:ext cx="1841754" cy="1156715"/>
            </a:xfrm>
            <a:prstGeom prst="homePlate">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da-DK" dirty="0"/>
                <a:t>Færre fejl </a:t>
              </a:r>
              <a:r>
                <a:rPr lang="da-DK" dirty="0" err="1"/>
                <a:t>pga</a:t>
              </a:r>
              <a:r>
                <a:rPr lang="da-DK" dirty="0"/>
                <a:t> gentagelser</a:t>
              </a:r>
            </a:p>
          </p:txBody>
        </p:sp>
        <p:sp>
          <p:nvSpPr>
            <p:cNvPr id="34" name="Arrow: Pentagon 33">
              <a:extLst>
                <a:ext uri="{FF2B5EF4-FFF2-40B4-BE49-F238E27FC236}">
                  <a16:creationId xmlns:a16="http://schemas.microsoft.com/office/drawing/2014/main" id="{473E0B1D-3FAA-22AB-20FC-2DBD0E974F95}"/>
                </a:ext>
              </a:extLst>
            </p:cNvPr>
            <p:cNvSpPr/>
            <p:nvPr/>
          </p:nvSpPr>
          <p:spPr>
            <a:xfrm>
              <a:off x="4635246" y="1967485"/>
              <a:ext cx="1841754" cy="1156715"/>
            </a:xfrm>
            <a:prstGeom prst="homePlate">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da-DK" dirty="0"/>
                <a:t>Øget produktivitet</a:t>
              </a:r>
            </a:p>
          </p:txBody>
        </p:sp>
        <p:sp>
          <p:nvSpPr>
            <p:cNvPr id="35" name="Arrow: Pentagon 34">
              <a:extLst>
                <a:ext uri="{FF2B5EF4-FFF2-40B4-BE49-F238E27FC236}">
                  <a16:creationId xmlns:a16="http://schemas.microsoft.com/office/drawing/2014/main" id="{238B3DAF-2A35-0A4D-1245-3A5AE2286EA7}"/>
                </a:ext>
              </a:extLst>
            </p:cNvPr>
            <p:cNvSpPr/>
            <p:nvPr/>
          </p:nvSpPr>
          <p:spPr>
            <a:xfrm>
              <a:off x="6541007" y="1437261"/>
              <a:ext cx="1841754" cy="1077340"/>
            </a:xfrm>
            <a:prstGeom prst="homePlate">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da-DK" dirty="0"/>
                <a:t>Mulighed for</a:t>
              </a:r>
            </a:p>
            <a:p>
              <a:pPr algn="ctr"/>
              <a:r>
                <a:rPr lang="da-DK" dirty="0"/>
                <a:t>lavere omkostninger</a:t>
              </a:r>
            </a:p>
          </p:txBody>
        </p:sp>
        <p:sp>
          <p:nvSpPr>
            <p:cNvPr id="36" name="Arrow: Pentagon 35">
              <a:extLst>
                <a:ext uri="{FF2B5EF4-FFF2-40B4-BE49-F238E27FC236}">
                  <a16:creationId xmlns:a16="http://schemas.microsoft.com/office/drawing/2014/main" id="{7476367A-0B18-E9DE-3124-647EFED4F2E6}"/>
                </a:ext>
              </a:extLst>
            </p:cNvPr>
            <p:cNvSpPr/>
            <p:nvPr/>
          </p:nvSpPr>
          <p:spPr>
            <a:xfrm>
              <a:off x="6536181" y="2554859"/>
              <a:ext cx="1841754" cy="1077340"/>
            </a:xfrm>
            <a:prstGeom prst="homePlate">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da-DK" dirty="0"/>
                <a:t>…eller for at</a:t>
              </a:r>
            </a:p>
            <a:p>
              <a:pPr algn="ctr"/>
              <a:r>
                <a:rPr lang="da-DK" dirty="0"/>
                <a:t>levere øget kvalitet</a:t>
              </a:r>
            </a:p>
          </p:txBody>
        </p:sp>
        <p:sp>
          <p:nvSpPr>
            <p:cNvPr id="37" name="Oval 36">
              <a:extLst>
                <a:ext uri="{FF2B5EF4-FFF2-40B4-BE49-F238E27FC236}">
                  <a16:creationId xmlns:a16="http://schemas.microsoft.com/office/drawing/2014/main" id="{19F8C7D0-7AAB-3A30-6197-7F7756DF1C4A}"/>
                </a:ext>
              </a:extLst>
            </p:cNvPr>
            <p:cNvSpPr/>
            <p:nvPr/>
          </p:nvSpPr>
          <p:spPr>
            <a:xfrm>
              <a:off x="8441942" y="1320357"/>
              <a:ext cx="2451113" cy="2388488"/>
            </a:xfrm>
            <a:prstGeom prst="ellipse">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da-DK" dirty="0"/>
                <a:t>Øget </a:t>
              </a:r>
              <a:r>
                <a:rPr lang="da-DK" dirty="0" err="1"/>
                <a:t>konkurrence-evne</a:t>
              </a:r>
              <a:r>
                <a:rPr lang="da-DK" dirty="0"/>
                <a:t> over tid, som du bliver dygtigere til kvalitetsledelse</a:t>
              </a:r>
            </a:p>
          </p:txBody>
        </p:sp>
      </p:grpSp>
      <p:grpSp>
        <p:nvGrpSpPr>
          <p:cNvPr id="42" name="Group 41">
            <a:extLst>
              <a:ext uri="{FF2B5EF4-FFF2-40B4-BE49-F238E27FC236}">
                <a16:creationId xmlns:a16="http://schemas.microsoft.com/office/drawing/2014/main" id="{405321FB-5FF0-8BF1-6C0D-0813D2658CB2}"/>
              </a:ext>
            </a:extLst>
          </p:cNvPr>
          <p:cNvGrpSpPr/>
          <p:nvPr/>
        </p:nvGrpSpPr>
        <p:grpSpPr>
          <a:xfrm>
            <a:off x="841248" y="3873056"/>
            <a:ext cx="6626354" cy="2388488"/>
            <a:chOff x="841248" y="3873056"/>
            <a:chExt cx="6626354" cy="2388488"/>
          </a:xfrm>
        </p:grpSpPr>
        <p:sp>
          <p:nvSpPr>
            <p:cNvPr id="39" name="Flowchart: Multidocument 38">
              <a:extLst>
                <a:ext uri="{FF2B5EF4-FFF2-40B4-BE49-F238E27FC236}">
                  <a16:creationId xmlns:a16="http://schemas.microsoft.com/office/drawing/2014/main" id="{F77EBE52-CF62-07F5-90C6-F99C5C08D324}"/>
                </a:ext>
              </a:extLst>
            </p:cNvPr>
            <p:cNvSpPr/>
            <p:nvPr/>
          </p:nvSpPr>
          <p:spPr>
            <a:xfrm>
              <a:off x="841248" y="4191000"/>
              <a:ext cx="2209800" cy="1752600"/>
            </a:xfrm>
            <a:prstGeom prst="flowChartMultidocumen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Dokumenteret arbejde efter reglerne</a:t>
              </a:r>
            </a:p>
          </p:txBody>
        </p:sp>
        <p:sp>
          <p:nvSpPr>
            <p:cNvPr id="40" name="Arrow: Right 39">
              <a:extLst>
                <a:ext uri="{FF2B5EF4-FFF2-40B4-BE49-F238E27FC236}">
                  <a16:creationId xmlns:a16="http://schemas.microsoft.com/office/drawing/2014/main" id="{03C13623-4C8A-B252-CDE0-1E5EC42C08B0}"/>
                </a:ext>
              </a:extLst>
            </p:cNvPr>
            <p:cNvSpPr/>
            <p:nvPr/>
          </p:nvSpPr>
          <p:spPr>
            <a:xfrm>
              <a:off x="3429000" y="4648200"/>
              <a:ext cx="1295400" cy="7064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1" name="Oval 40">
              <a:extLst>
                <a:ext uri="{FF2B5EF4-FFF2-40B4-BE49-F238E27FC236}">
                  <a16:creationId xmlns:a16="http://schemas.microsoft.com/office/drawing/2014/main" id="{102EA9BF-43C5-71D9-7D1F-DF7C59320F99}"/>
                </a:ext>
              </a:extLst>
            </p:cNvPr>
            <p:cNvSpPr/>
            <p:nvPr/>
          </p:nvSpPr>
          <p:spPr>
            <a:xfrm>
              <a:off x="5029200" y="3873056"/>
              <a:ext cx="2438402" cy="238848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Risikoafdækning i forhold til senere ”møgsager”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5583855" cy="6857997"/>
          </a:xfrm>
          <a:prstGeom prst="rect">
            <a:avLst/>
          </a:prstGeom>
        </p:spPr>
      </p:pic>
      <p:pic>
        <p:nvPicPr>
          <p:cNvPr id="3" name="object 3"/>
          <p:cNvPicPr/>
          <p:nvPr/>
        </p:nvPicPr>
        <p:blipFill>
          <a:blip r:embed="rId3" cstate="print"/>
          <a:stretch>
            <a:fillRect/>
          </a:stretch>
        </p:blipFill>
        <p:spPr>
          <a:xfrm>
            <a:off x="11029250" y="585279"/>
            <a:ext cx="649097" cy="649097"/>
          </a:xfrm>
          <a:prstGeom prst="rect">
            <a:avLst/>
          </a:prstGeom>
        </p:spPr>
      </p:pic>
      <p:sp>
        <p:nvSpPr>
          <p:cNvPr id="4" name="object 4"/>
          <p:cNvSpPr txBox="1">
            <a:spLocks noGrp="1"/>
          </p:cNvSpPr>
          <p:nvPr>
            <p:ph type="title"/>
          </p:nvPr>
        </p:nvSpPr>
        <p:spPr>
          <a:xfrm>
            <a:off x="706626" y="741679"/>
            <a:ext cx="7218174" cy="382156"/>
          </a:xfrm>
          <a:prstGeom prst="rect">
            <a:avLst/>
          </a:prstGeom>
        </p:spPr>
        <p:txBody>
          <a:bodyPr vert="horz" wrap="square" lIns="0" tIns="12700" rIns="0" bIns="0" rtlCol="0">
            <a:spAutoFit/>
          </a:bodyPr>
          <a:lstStyle/>
          <a:p>
            <a:pPr marL="12700">
              <a:lnSpc>
                <a:spcPct val="100000"/>
              </a:lnSpc>
              <a:spcBef>
                <a:spcPts val="100"/>
              </a:spcBef>
            </a:pPr>
            <a:r>
              <a:rPr sz="2400" dirty="0">
                <a:solidFill>
                  <a:srgbClr val="006846"/>
                </a:solidFill>
                <a:latin typeface="Arial"/>
                <a:cs typeface="Arial"/>
              </a:rPr>
              <a:t>Formålet</a:t>
            </a:r>
            <a:r>
              <a:rPr sz="2400" spc="-80" dirty="0">
                <a:solidFill>
                  <a:srgbClr val="006846"/>
                </a:solidFill>
                <a:latin typeface="Arial"/>
                <a:cs typeface="Arial"/>
              </a:rPr>
              <a:t> </a:t>
            </a:r>
            <a:r>
              <a:rPr sz="2400" dirty="0">
                <a:solidFill>
                  <a:srgbClr val="006846"/>
                </a:solidFill>
                <a:latin typeface="Arial"/>
                <a:cs typeface="Arial"/>
              </a:rPr>
              <a:t>med</a:t>
            </a:r>
            <a:r>
              <a:rPr sz="2400" spc="-75" dirty="0">
                <a:solidFill>
                  <a:srgbClr val="006846"/>
                </a:solidFill>
                <a:latin typeface="Arial"/>
                <a:cs typeface="Arial"/>
              </a:rPr>
              <a:t> </a:t>
            </a:r>
            <a:r>
              <a:rPr sz="2400" spc="-25" dirty="0">
                <a:solidFill>
                  <a:srgbClr val="006846"/>
                </a:solidFill>
                <a:latin typeface="Arial"/>
                <a:cs typeface="Arial"/>
              </a:rPr>
              <a:t>KLS</a:t>
            </a:r>
            <a:r>
              <a:rPr lang="da-DK" sz="2400" spc="-25" dirty="0">
                <a:solidFill>
                  <a:srgbClr val="006846"/>
                </a:solidFill>
                <a:latin typeface="Arial"/>
                <a:cs typeface="Arial"/>
              </a:rPr>
              <a:t> i autoriserede virksomheder</a:t>
            </a:r>
            <a:endParaRPr sz="2400" dirty="0">
              <a:latin typeface="Arial"/>
              <a:cs typeface="Arial"/>
            </a:endParaRPr>
          </a:p>
        </p:txBody>
      </p:sp>
      <p:sp>
        <p:nvSpPr>
          <p:cNvPr id="5" name="object 5"/>
          <p:cNvSpPr txBox="1"/>
          <p:nvPr/>
        </p:nvSpPr>
        <p:spPr>
          <a:xfrm>
            <a:off x="4623561" y="1331213"/>
            <a:ext cx="6210300" cy="894476"/>
          </a:xfrm>
          <a:prstGeom prst="rect">
            <a:avLst/>
          </a:prstGeom>
        </p:spPr>
        <p:txBody>
          <a:bodyPr vert="horz" wrap="square" lIns="0" tIns="47625" rIns="0" bIns="0" rtlCol="0">
            <a:spAutoFit/>
          </a:bodyPr>
          <a:lstStyle/>
          <a:p>
            <a:pPr marL="241300" marR="5080" indent="-228600">
              <a:lnSpc>
                <a:spcPts val="2160"/>
              </a:lnSpc>
              <a:spcBef>
                <a:spcPts val="375"/>
              </a:spcBef>
              <a:buChar char="•"/>
              <a:tabLst>
                <a:tab pos="241300" algn="l"/>
              </a:tabLst>
            </a:pPr>
            <a:r>
              <a:rPr sz="2000" dirty="0">
                <a:latin typeface="Arial"/>
                <a:cs typeface="Arial"/>
              </a:rPr>
              <a:t>Opfylde</a:t>
            </a:r>
            <a:r>
              <a:rPr sz="2000" spc="-55" dirty="0">
                <a:latin typeface="Arial"/>
                <a:cs typeface="Arial"/>
              </a:rPr>
              <a:t> </a:t>
            </a:r>
            <a:r>
              <a:rPr sz="2000" dirty="0">
                <a:latin typeface="Arial"/>
                <a:cs typeface="Arial"/>
              </a:rPr>
              <a:t>autorisationslovgivningens</a:t>
            </a:r>
            <a:r>
              <a:rPr sz="2000" spc="-80" dirty="0">
                <a:latin typeface="Arial"/>
                <a:cs typeface="Arial"/>
              </a:rPr>
              <a:t> </a:t>
            </a:r>
            <a:r>
              <a:rPr sz="2000" dirty="0">
                <a:latin typeface="Arial"/>
                <a:cs typeface="Arial"/>
              </a:rPr>
              <a:t>bestemmelser</a:t>
            </a:r>
            <a:r>
              <a:rPr sz="2000" spc="-80" dirty="0">
                <a:latin typeface="Arial"/>
                <a:cs typeface="Arial"/>
              </a:rPr>
              <a:t> </a:t>
            </a:r>
            <a:r>
              <a:rPr sz="2000" spc="-25" dirty="0">
                <a:latin typeface="Arial"/>
                <a:cs typeface="Arial"/>
              </a:rPr>
              <a:t>for </a:t>
            </a:r>
            <a:r>
              <a:rPr sz="2000" dirty="0">
                <a:latin typeface="Arial"/>
                <a:cs typeface="Arial"/>
              </a:rPr>
              <a:t>anvendelse</a:t>
            </a:r>
            <a:r>
              <a:rPr sz="2000" spc="-35" dirty="0">
                <a:latin typeface="Arial"/>
                <a:cs typeface="Arial"/>
              </a:rPr>
              <a:t> </a:t>
            </a:r>
            <a:r>
              <a:rPr sz="2000" dirty="0">
                <a:latin typeface="Arial"/>
                <a:cs typeface="Arial"/>
              </a:rPr>
              <a:t>af</a:t>
            </a:r>
            <a:r>
              <a:rPr sz="2000" spc="-25" dirty="0">
                <a:latin typeface="Arial"/>
                <a:cs typeface="Arial"/>
              </a:rPr>
              <a:t> </a:t>
            </a:r>
            <a:r>
              <a:rPr sz="2000" dirty="0">
                <a:latin typeface="Arial"/>
                <a:cs typeface="Arial"/>
              </a:rPr>
              <a:t>et</a:t>
            </a:r>
            <a:r>
              <a:rPr sz="2000" spc="-15" dirty="0">
                <a:latin typeface="Arial"/>
                <a:cs typeface="Arial"/>
              </a:rPr>
              <a:t> </a:t>
            </a:r>
            <a:r>
              <a:rPr sz="2000" dirty="0">
                <a:latin typeface="Arial"/>
                <a:cs typeface="Arial"/>
              </a:rPr>
              <a:t>KLS</a:t>
            </a:r>
            <a:r>
              <a:rPr sz="2000" spc="-10" dirty="0">
                <a:latin typeface="Arial"/>
                <a:cs typeface="Arial"/>
              </a:rPr>
              <a:t> </a:t>
            </a:r>
            <a:r>
              <a:rPr sz="2000" dirty="0">
                <a:latin typeface="Arial"/>
                <a:cs typeface="Arial"/>
              </a:rPr>
              <a:t>for</a:t>
            </a:r>
            <a:r>
              <a:rPr sz="2000" spc="-20" dirty="0">
                <a:latin typeface="Arial"/>
                <a:cs typeface="Arial"/>
              </a:rPr>
              <a:t> </a:t>
            </a:r>
            <a:r>
              <a:rPr sz="2000" dirty="0">
                <a:latin typeface="Arial"/>
                <a:cs typeface="Arial"/>
              </a:rPr>
              <a:t>virksomheder</a:t>
            </a:r>
            <a:r>
              <a:rPr sz="2000" spc="-50" dirty="0">
                <a:latin typeface="Arial"/>
                <a:cs typeface="Arial"/>
              </a:rPr>
              <a:t> </a:t>
            </a:r>
            <a:r>
              <a:rPr sz="2000" dirty="0">
                <a:latin typeface="Arial"/>
                <a:cs typeface="Arial"/>
              </a:rPr>
              <a:t>der</a:t>
            </a:r>
            <a:r>
              <a:rPr sz="2000" spc="-25" dirty="0">
                <a:latin typeface="Arial"/>
                <a:cs typeface="Arial"/>
              </a:rPr>
              <a:t> har </a:t>
            </a:r>
            <a:r>
              <a:rPr sz="2000" dirty="0">
                <a:latin typeface="Arial"/>
                <a:cs typeface="Arial"/>
              </a:rPr>
              <a:t>autorisation</a:t>
            </a:r>
            <a:r>
              <a:rPr sz="2000" spc="-70" dirty="0">
                <a:latin typeface="Arial"/>
                <a:cs typeface="Arial"/>
              </a:rPr>
              <a:t> </a:t>
            </a:r>
            <a:r>
              <a:rPr sz="2000" dirty="0" err="1">
                <a:latin typeface="Arial"/>
                <a:cs typeface="Arial"/>
              </a:rPr>
              <a:t>indenfor</a:t>
            </a:r>
            <a:r>
              <a:rPr sz="2000" spc="-50" dirty="0">
                <a:latin typeface="Arial"/>
                <a:cs typeface="Arial"/>
              </a:rPr>
              <a:t> </a:t>
            </a:r>
            <a:r>
              <a:rPr sz="2000" dirty="0">
                <a:latin typeface="Arial"/>
                <a:cs typeface="Arial"/>
              </a:rPr>
              <a:t>EL</a:t>
            </a:r>
            <a:r>
              <a:rPr lang="da-DK" sz="2000" dirty="0">
                <a:latin typeface="Arial"/>
                <a:cs typeface="Arial"/>
              </a:rPr>
              <a:t>, </a:t>
            </a:r>
            <a:r>
              <a:rPr sz="2000" dirty="0">
                <a:latin typeface="Arial"/>
                <a:cs typeface="Arial"/>
              </a:rPr>
              <a:t>VVS</a:t>
            </a:r>
            <a:r>
              <a:rPr lang="da-DK" sz="2000" dirty="0">
                <a:latin typeface="Arial"/>
                <a:cs typeface="Arial"/>
              </a:rPr>
              <a:t>,</a:t>
            </a:r>
            <a:r>
              <a:rPr sz="2000" spc="-35" dirty="0">
                <a:latin typeface="Arial"/>
                <a:cs typeface="Arial"/>
              </a:rPr>
              <a:t> </a:t>
            </a:r>
            <a:r>
              <a:rPr sz="2000" spc="-10" dirty="0">
                <a:latin typeface="Arial"/>
                <a:cs typeface="Arial"/>
              </a:rPr>
              <a:t>KLOAK</a:t>
            </a:r>
            <a:r>
              <a:rPr lang="da-DK" sz="2000" spc="-10" dirty="0">
                <a:latin typeface="Arial"/>
                <a:cs typeface="Arial"/>
              </a:rPr>
              <a:t> eller ASBEST</a:t>
            </a:r>
            <a:endParaRPr sz="2000" dirty="0">
              <a:latin typeface="Arial"/>
              <a:cs typeface="Arial"/>
            </a:endParaRPr>
          </a:p>
        </p:txBody>
      </p:sp>
      <p:sp>
        <p:nvSpPr>
          <p:cNvPr id="6" name="object 6"/>
          <p:cNvSpPr txBox="1"/>
          <p:nvPr/>
        </p:nvSpPr>
        <p:spPr>
          <a:xfrm>
            <a:off x="5638800" y="2502407"/>
            <a:ext cx="6033685" cy="3626634"/>
          </a:xfrm>
          <a:prstGeom prst="rect">
            <a:avLst/>
          </a:prstGeom>
        </p:spPr>
        <p:txBody>
          <a:bodyPr vert="horz" wrap="square" lIns="0" tIns="12700" rIns="0" bIns="0" rtlCol="0">
            <a:spAutoFit/>
          </a:bodyPr>
          <a:lstStyle/>
          <a:p>
            <a:pPr marL="2540" marR="462280">
              <a:lnSpc>
                <a:spcPct val="100000"/>
              </a:lnSpc>
              <a:spcBef>
                <a:spcPts val="100"/>
              </a:spcBef>
              <a:buSzPct val="94444"/>
              <a:tabLst>
                <a:tab pos="91440" algn="l"/>
              </a:tabLst>
            </a:pPr>
            <a:r>
              <a:rPr sz="1800" b="1" dirty="0">
                <a:latin typeface="Arial"/>
                <a:cs typeface="Arial"/>
              </a:rPr>
              <a:t>Et</a:t>
            </a:r>
            <a:r>
              <a:rPr sz="1800" b="1" spc="-25" dirty="0">
                <a:latin typeface="Arial"/>
                <a:cs typeface="Arial"/>
              </a:rPr>
              <a:t> </a:t>
            </a:r>
            <a:r>
              <a:rPr sz="1800" b="1" dirty="0">
                <a:latin typeface="Arial"/>
                <a:cs typeface="Arial"/>
              </a:rPr>
              <a:t>K</a:t>
            </a:r>
            <a:r>
              <a:rPr lang="da-DK" b="1" dirty="0">
                <a:latin typeface="Arial"/>
                <a:cs typeface="Arial"/>
              </a:rPr>
              <a:t>L</a:t>
            </a:r>
            <a:r>
              <a:rPr sz="1800" b="1" dirty="0">
                <a:latin typeface="Arial"/>
                <a:cs typeface="Arial"/>
              </a:rPr>
              <a:t>S</a:t>
            </a:r>
            <a:r>
              <a:rPr lang="da-DK" b="1" spc="-20" dirty="0">
                <a:latin typeface="Arial"/>
                <a:cs typeface="Arial"/>
              </a:rPr>
              <a:t>-</a:t>
            </a:r>
            <a:r>
              <a:rPr sz="1800" b="1" dirty="0">
                <a:latin typeface="Arial"/>
                <a:cs typeface="Arial"/>
              </a:rPr>
              <a:t>system </a:t>
            </a:r>
            <a:r>
              <a:rPr sz="1800" b="1" dirty="0" err="1">
                <a:latin typeface="Arial"/>
                <a:cs typeface="Arial"/>
              </a:rPr>
              <a:t>beskriver</a:t>
            </a:r>
            <a:r>
              <a:rPr lang="da-DK" sz="1800" b="1" dirty="0">
                <a:latin typeface="Arial"/>
                <a:cs typeface="Arial"/>
              </a:rPr>
              <a:t>:</a:t>
            </a:r>
          </a:p>
          <a:p>
            <a:pPr marL="12700" marR="462280" indent="-10160">
              <a:lnSpc>
                <a:spcPct val="100000"/>
              </a:lnSpc>
              <a:spcBef>
                <a:spcPts val="100"/>
              </a:spcBef>
              <a:buSzPct val="94444"/>
              <a:buChar char="•"/>
              <a:tabLst>
                <a:tab pos="91440" algn="l"/>
              </a:tabLst>
            </a:pPr>
            <a:r>
              <a:rPr sz="1800" spc="-10" dirty="0">
                <a:latin typeface="Arial"/>
                <a:cs typeface="Arial"/>
              </a:rPr>
              <a:t> </a:t>
            </a:r>
            <a:r>
              <a:rPr sz="1800" spc="-10" dirty="0" err="1">
                <a:latin typeface="Arial"/>
                <a:cs typeface="Arial"/>
              </a:rPr>
              <a:t>virks</a:t>
            </a:r>
            <a:r>
              <a:rPr lang="da-DK" sz="1800" spc="-10" dirty="0">
                <a:latin typeface="Arial"/>
                <a:cs typeface="Arial"/>
              </a:rPr>
              <a:t>.</a:t>
            </a:r>
            <a:r>
              <a:rPr sz="1800" spc="-10" dirty="0">
                <a:latin typeface="Arial"/>
                <a:cs typeface="Arial"/>
              </a:rPr>
              <a:t> </a:t>
            </a:r>
            <a:r>
              <a:rPr lang="da-DK" spc="-10" dirty="0" err="1">
                <a:latin typeface="Arial"/>
                <a:cs typeface="Arial"/>
              </a:rPr>
              <a:t>arbejds</a:t>
            </a:r>
            <a:r>
              <a:rPr sz="1800" dirty="0" err="1">
                <a:latin typeface="Arial"/>
                <a:cs typeface="Arial"/>
              </a:rPr>
              <a:t>gange</a:t>
            </a:r>
            <a:r>
              <a:rPr sz="1800" spc="-40" dirty="0">
                <a:latin typeface="Arial"/>
                <a:cs typeface="Arial"/>
              </a:rPr>
              <a:t> </a:t>
            </a:r>
            <a:r>
              <a:rPr sz="1800" dirty="0">
                <a:latin typeface="Arial"/>
                <a:cs typeface="Arial"/>
              </a:rPr>
              <a:t>fra</a:t>
            </a:r>
            <a:r>
              <a:rPr sz="1800" spc="-60" dirty="0">
                <a:latin typeface="Arial"/>
                <a:cs typeface="Arial"/>
              </a:rPr>
              <a:t> </a:t>
            </a:r>
            <a:r>
              <a:rPr sz="1800" dirty="0">
                <a:latin typeface="Arial"/>
                <a:cs typeface="Arial"/>
              </a:rPr>
              <a:t>ordremodtagelse</a:t>
            </a:r>
            <a:r>
              <a:rPr sz="1800" spc="-25" dirty="0">
                <a:latin typeface="Arial"/>
                <a:cs typeface="Arial"/>
              </a:rPr>
              <a:t> </a:t>
            </a:r>
            <a:r>
              <a:rPr sz="1800" dirty="0">
                <a:latin typeface="Arial"/>
                <a:cs typeface="Arial"/>
              </a:rPr>
              <a:t>til</a:t>
            </a:r>
            <a:r>
              <a:rPr sz="1800" spc="-50" dirty="0">
                <a:latin typeface="Arial"/>
                <a:cs typeface="Arial"/>
              </a:rPr>
              <a:t> </a:t>
            </a:r>
            <a:r>
              <a:rPr sz="1800" spc="-10" dirty="0">
                <a:latin typeface="Arial"/>
                <a:cs typeface="Arial"/>
              </a:rPr>
              <a:t>aflevering.</a:t>
            </a:r>
            <a:endParaRPr sz="1800" dirty="0">
              <a:latin typeface="Arial"/>
              <a:cs typeface="Arial"/>
            </a:endParaRPr>
          </a:p>
          <a:p>
            <a:pPr>
              <a:lnSpc>
                <a:spcPct val="100000"/>
              </a:lnSpc>
              <a:buFont typeface="Arial"/>
              <a:buChar char="•"/>
            </a:pPr>
            <a:endParaRPr sz="1800" dirty="0">
              <a:latin typeface="Arial"/>
              <a:cs typeface="Arial"/>
            </a:endParaRPr>
          </a:p>
          <a:p>
            <a:pPr marL="2540" marR="5080">
              <a:lnSpc>
                <a:spcPct val="100000"/>
              </a:lnSpc>
              <a:buSzPct val="94444"/>
              <a:tabLst>
                <a:tab pos="91440" algn="l"/>
              </a:tabLst>
            </a:pPr>
            <a:r>
              <a:rPr sz="1800" b="1" dirty="0">
                <a:latin typeface="Arial"/>
                <a:cs typeface="Arial"/>
              </a:rPr>
              <a:t>Et</a:t>
            </a:r>
            <a:r>
              <a:rPr sz="1800" b="1" spc="-30" dirty="0">
                <a:latin typeface="Arial"/>
                <a:cs typeface="Arial"/>
              </a:rPr>
              <a:t> </a:t>
            </a:r>
            <a:r>
              <a:rPr sz="1800" b="1" dirty="0">
                <a:latin typeface="Arial"/>
                <a:cs typeface="Arial"/>
              </a:rPr>
              <a:t>K</a:t>
            </a:r>
            <a:r>
              <a:rPr lang="da-DK" sz="1800" b="1" dirty="0">
                <a:latin typeface="Arial"/>
                <a:cs typeface="Arial"/>
              </a:rPr>
              <a:t>L</a:t>
            </a:r>
            <a:r>
              <a:rPr sz="1800" b="1" dirty="0">
                <a:latin typeface="Arial"/>
                <a:cs typeface="Arial"/>
              </a:rPr>
              <a:t>S</a:t>
            </a:r>
            <a:r>
              <a:rPr lang="da-DK" b="1" spc="-15" dirty="0">
                <a:latin typeface="Arial"/>
                <a:cs typeface="Arial"/>
              </a:rPr>
              <a:t>-</a:t>
            </a:r>
            <a:r>
              <a:rPr sz="1800" b="1" dirty="0">
                <a:latin typeface="Arial"/>
                <a:cs typeface="Arial"/>
              </a:rPr>
              <a:t>system</a:t>
            </a:r>
            <a:r>
              <a:rPr sz="1800" b="1" spc="15" dirty="0">
                <a:latin typeface="Arial"/>
                <a:cs typeface="Arial"/>
              </a:rPr>
              <a:t> </a:t>
            </a:r>
            <a:r>
              <a:rPr sz="1800" b="1" dirty="0" err="1">
                <a:latin typeface="Arial"/>
                <a:cs typeface="Arial"/>
              </a:rPr>
              <a:t>skal</a:t>
            </a:r>
            <a:r>
              <a:rPr lang="da-DK" sz="1800" b="1" dirty="0">
                <a:latin typeface="Arial"/>
                <a:cs typeface="Arial"/>
              </a:rPr>
              <a:t> effektivt dokumentere, at:</a:t>
            </a:r>
          </a:p>
          <a:p>
            <a:pPr marL="12700" marR="5080" indent="-10160">
              <a:lnSpc>
                <a:spcPct val="100000"/>
              </a:lnSpc>
              <a:buSzPct val="94444"/>
              <a:buChar char="•"/>
              <a:tabLst>
                <a:tab pos="91440" algn="l"/>
              </a:tabLst>
            </a:pPr>
            <a:r>
              <a:rPr sz="1800" spc="-25" dirty="0">
                <a:latin typeface="Arial"/>
                <a:cs typeface="Arial"/>
              </a:rPr>
              <a:t> </a:t>
            </a:r>
            <a:r>
              <a:rPr sz="1800" dirty="0">
                <a:latin typeface="Arial"/>
                <a:cs typeface="Arial"/>
              </a:rPr>
              <a:t>arbejder er</a:t>
            </a:r>
            <a:r>
              <a:rPr sz="1800" spc="-20" dirty="0">
                <a:latin typeface="Arial"/>
                <a:cs typeface="Arial"/>
              </a:rPr>
              <a:t> </a:t>
            </a:r>
            <a:r>
              <a:rPr sz="1800" dirty="0">
                <a:latin typeface="Arial"/>
                <a:cs typeface="Arial"/>
              </a:rPr>
              <a:t>udført</a:t>
            </a:r>
            <a:r>
              <a:rPr sz="1800" spc="-30" dirty="0">
                <a:latin typeface="Arial"/>
                <a:cs typeface="Arial"/>
              </a:rPr>
              <a:t> </a:t>
            </a:r>
            <a:r>
              <a:rPr sz="1800" dirty="0">
                <a:latin typeface="Arial"/>
                <a:cs typeface="Arial"/>
              </a:rPr>
              <a:t>i</a:t>
            </a:r>
            <a:r>
              <a:rPr sz="1800" spc="-20" dirty="0">
                <a:latin typeface="Arial"/>
                <a:cs typeface="Arial"/>
              </a:rPr>
              <a:t> </a:t>
            </a:r>
            <a:r>
              <a:rPr sz="1800" dirty="0">
                <a:latin typeface="Arial"/>
                <a:cs typeface="Arial"/>
              </a:rPr>
              <a:t>henhold</a:t>
            </a:r>
            <a:r>
              <a:rPr sz="1800" spc="-5" dirty="0">
                <a:latin typeface="Arial"/>
                <a:cs typeface="Arial"/>
              </a:rPr>
              <a:t> </a:t>
            </a:r>
            <a:r>
              <a:rPr sz="1800" dirty="0">
                <a:latin typeface="Arial"/>
                <a:cs typeface="Arial"/>
              </a:rPr>
              <a:t>til</a:t>
            </a:r>
            <a:r>
              <a:rPr sz="1800" spc="-20" dirty="0">
                <a:latin typeface="Arial"/>
                <a:cs typeface="Arial"/>
              </a:rPr>
              <a:t> </a:t>
            </a:r>
            <a:r>
              <a:rPr sz="1800" spc="-10" dirty="0" err="1">
                <a:latin typeface="Arial"/>
                <a:cs typeface="Arial"/>
              </a:rPr>
              <a:t>indgået</a:t>
            </a:r>
            <a:r>
              <a:rPr sz="1800" spc="-10" dirty="0">
                <a:latin typeface="Arial"/>
                <a:cs typeface="Arial"/>
              </a:rPr>
              <a:t> </a:t>
            </a:r>
            <a:r>
              <a:rPr sz="1800" dirty="0" err="1">
                <a:latin typeface="Arial"/>
                <a:cs typeface="Arial"/>
              </a:rPr>
              <a:t>aftale</a:t>
            </a:r>
            <a:endParaRPr lang="da-DK" sz="1800" dirty="0">
              <a:latin typeface="Arial"/>
              <a:cs typeface="Arial"/>
            </a:endParaRPr>
          </a:p>
          <a:p>
            <a:pPr marL="12700" marR="5080" indent="-10160">
              <a:lnSpc>
                <a:spcPct val="100000"/>
              </a:lnSpc>
              <a:buSzPct val="94444"/>
              <a:buChar char="•"/>
              <a:tabLst>
                <a:tab pos="91440" algn="l"/>
              </a:tabLst>
            </a:pPr>
            <a:r>
              <a:rPr lang="da-DK" dirty="0">
                <a:latin typeface="Arial"/>
                <a:cs typeface="Arial"/>
              </a:rPr>
              <a:t> arbejdet opfylder </a:t>
            </a:r>
            <a:r>
              <a:rPr sz="1800" dirty="0" err="1">
                <a:latin typeface="Arial"/>
                <a:cs typeface="Arial"/>
              </a:rPr>
              <a:t>gældende</a:t>
            </a:r>
            <a:r>
              <a:rPr sz="1800" spc="-15" dirty="0">
                <a:latin typeface="Arial"/>
                <a:cs typeface="Arial"/>
              </a:rPr>
              <a:t> </a:t>
            </a:r>
            <a:r>
              <a:rPr sz="1800" dirty="0">
                <a:latin typeface="Arial"/>
                <a:cs typeface="Arial"/>
              </a:rPr>
              <a:t>regler</a:t>
            </a:r>
            <a:r>
              <a:rPr sz="1800" spc="-20" dirty="0">
                <a:latin typeface="Arial"/>
                <a:cs typeface="Arial"/>
              </a:rPr>
              <a:t> </a:t>
            </a:r>
            <a:r>
              <a:rPr sz="1800" dirty="0">
                <a:latin typeface="Arial"/>
                <a:cs typeface="Arial"/>
              </a:rPr>
              <a:t>og</a:t>
            </a:r>
            <a:r>
              <a:rPr sz="1800" spc="-30" dirty="0">
                <a:latin typeface="Arial"/>
                <a:cs typeface="Arial"/>
              </a:rPr>
              <a:t> </a:t>
            </a:r>
            <a:r>
              <a:rPr sz="1800" spc="-10" dirty="0">
                <a:latin typeface="Arial"/>
                <a:cs typeface="Arial"/>
              </a:rPr>
              <a:t>myndighedskrav.</a:t>
            </a:r>
            <a:endParaRPr sz="1800" dirty="0">
              <a:latin typeface="Arial"/>
              <a:cs typeface="Arial"/>
            </a:endParaRPr>
          </a:p>
          <a:p>
            <a:pPr marL="2540" marR="22860">
              <a:lnSpc>
                <a:spcPct val="100000"/>
              </a:lnSpc>
              <a:buSzPct val="94444"/>
              <a:tabLst>
                <a:tab pos="91440" algn="l"/>
              </a:tabLst>
            </a:pPr>
            <a:endParaRPr lang="da-DK" dirty="0">
              <a:latin typeface="Arial"/>
              <a:cs typeface="Arial"/>
            </a:endParaRPr>
          </a:p>
          <a:p>
            <a:pPr marL="2540" marR="22860">
              <a:lnSpc>
                <a:spcPct val="100000"/>
              </a:lnSpc>
              <a:buSzPct val="94444"/>
              <a:tabLst>
                <a:tab pos="91440" algn="l"/>
              </a:tabLst>
            </a:pPr>
            <a:r>
              <a:rPr sz="1800" b="1" dirty="0">
                <a:latin typeface="Arial"/>
                <a:cs typeface="Arial"/>
              </a:rPr>
              <a:t>Dette</a:t>
            </a:r>
            <a:r>
              <a:rPr sz="1800" b="1" spc="-30" dirty="0">
                <a:latin typeface="Arial"/>
                <a:cs typeface="Arial"/>
              </a:rPr>
              <a:t> </a:t>
            </a:r>
            <a:r>
              <a:rPr sz="1800" b="1" dirty="0">
                <a:latin typeface="Arial"/>
                <a:cs typeface="Arial"/>
              </a:rPr>
              <a:t>gøres</a:t>
            </a:r>
            <a:r>
              <a:rPr sz="1800" b="1" spc="-20" dirty="0">
                <a:latin typeface="Arial"/>
                <a:cs typeface="Arial"/>
              </a:rPr>
              <a:t> </a:t>
            </a:r>
            <a:r>
              <a:rPr sz="1800" b="1" dirty="0">
                <a:latin typeface="Arial"/>
                <a:cs typeface="Arial"/>
              </a:rPr>
              <a:t>ved</a:t>
            </a:r>
            <a:r>
              <a:rPr sz="1800" b="1" spc="-25" dirty="0">
                <a:latin typeface="Arial"/>
                <a:cs typeface="Arial"/>
              </a:rPr>
              <a:t> </a:t>
            </a:r>
            <a:r>
              <a:rPr sz="1800" b="1" dirty="0">
                <a:latin typeface="Arial"/>
                <a:cs typeface="Arial"/>
              </a:rPr>
              <a:t>at</a:t>
            </a:r>
            <a:r>
              <a:rPr sz="1800" b="1" spc="-20" dirty="0">
                <a:latin typeface="Arial"/>
                <a:cs typeface="Arial"/>
              </a:rPr>
              <a:t> </a:t>
            </a:r>
            <a:r>
              <a:rPr sz="1800" b="1" dirty="0" err="1">
                <a:latin typeface="Arial"/>
                <a:cs typeface="Arial"/>
              </a:rPr>
              <a:t>dokumentere</a:t>
            </a:r>
            <a:r>
              <a:rPr lang="da-DK" sz="1800" b="1" dirty="0">
                <a:latin typeface="Arial"/>
                <a:cs typeface="Arial"/>
              </a:rPr>
              <a:t>,</a:t>
            </a:r>
            <a:r>
              <a:rPr sz="1800" b="1" dirty="0">
                <a:latin typeface="Arial"/>
                <a:cs typeface="Arial"/>
              </a:rPr>
              <a:t> at</a:t>
            </a:r>
            <a:r>
              <a:rPr lang="da-DK" sz="1800" b="1" dirty="0">
                <a:latin typeface="Arial"/>
                <a:cs typeface="Arial"/>
              </a:rPr>
              <a:t>:</a:t>
            </a:r>
          </a:p>
          <a:p>
            <a:pPr marL="12700" marR="22860" indent="-10160">
              <a:lnSpc>
                <a:spcPct val="100000"/>
              </a:lnSpc>
              <a:buSzPct val="94444"/>
              <a:buChar char="•"/>
              <a:tabLst>
                <a:tab pos="91440" algn="l"/>
              </a:tabLst>
            </a:pPr>
            <a:r>
              <a:rPr sz="1800" spc="-25" dirty="0">
                <a:latin typeface="Arial"/>
                <a:cs typeface="Arial"/>
              </a:rPr>
              <a:t> </a:t>
            </a:r>
            <a:r>
              <a:rPr sz="1800" dirty="0">
                <a:latin typeface="Arial"/>
                <a:cs typeface="Arial"/>
              </a:rPr>
              <a:t>kontroller er</a:t>
            </a:r>
            <a:r>
              <a:rPr sz="1800" spc="-15" dirty="0">
                <a:latin typeface="Arial"/>
                <a:cs typeface="Arial"/>
              </a:rPr>
              <a:t> </a:t>
            </a:r>
            <a:r>
              <a:rPr sz="1800" spc="-10" dirty="0" err="1">
                <a:latin typeface="Arial"/>
                <a:cs typeface="Arial"/>
              </a:rPr>
              <a:t>udført</a:t>
            </a:r>
            <a:endParaRPr lang="da-DK" sz="1800" spc="-10" dirty="0">
              <a:latin typeface="Arial"/>
              <a:cs typeface="Arial"/>
            </a:endParaRPr>
          </a:p>
          <a:p>
            <a:pPr marL="12700" marR="22860" indent="-10160">
              <a:lnSpc>
                <a:spcPct val="100000"/>
              </a:lnSpc>
              <a:buSzPct val="94444"/>
              <a:buChar char="•"/>
              <a:tabLst>
                <a:tab pos="91440" algn="l"/>
              </a:tabLst>
            </a:pPr>
            <a:r>
              <a:rPr lang="da-DK" spc="-10" dirty="0">
                <a:latin typeface="Arial"/>
                <a:cs typeface="Arial"/>
              </a:rPr>
              <a:t> der er </a:t>
            </a:r>
            <a:r>
              <a:rPr lang="da-DK" sz="1800" spc="-10" dirty="0">
                <a:latin typeface="Arial"/>
                <a:cs typeface="Arial"/>
              </a:rPr>
              <a:t>dokumentation for forundersøgelser</a:t>
            </a:r>
          </a:p>
          <a:p>
            <a:pPr marL="12700" marR="22860" indent="-10160">
              <a:lnSpc>
                <a:spcPct val="100000"/>
              </a:lnSpc>
              <a:buSzPct val="94444"/>
              <a:buChar char="•"/>
              <a:tabLst>
                <a:tab pos="91440" algn="l"/>
              </a:tabLst>
            </a:pPr>
            <a:r>
              <a:rPr lang="da-DK" spc="-10" dirty="0">
                <a:latin typeface="Arial"/>
                <a:cs typeface="Arial"/>
              </a:rPr>
              <a:t> der er dokumentation for tilladelse</a:t>
            </a:r>
          </a:p>
          <a:p>
            <a:pPr marL="12700" marR="22860" indent="-10160">
              <a:lnSpc>
                <a:spcPct val="100000"/>
              </a:lnSpc>
              <a:buSzPct val="94444"/>
              <a:buChar char="•"/>
              <a:tabLst>
                <a:tab pos="91440" algn="l"/>
              </a:tabLst>
            </a:pPr>
            <a:r>
              <a:rPr lang="da-DK" sz="1800" spc="-10" dirty="0">
                <a:latin typeface="Arial"/>
                <a:cs typeface="Arial"/>
              </a:rPr>
              <a:t> der er dokumentation for </a:t>
            </a:r>
            <a:r>
              <a:rPr lang="da-DK" spc="-10" dirty="0">
                <a:latin typeface="Arial"/>
                <a:cs typeface="Arial"/>
              </a:rPr>
              <a:t>anmeldelser</a:t>
            </a:r>
          </a:p>
          <a:p>
            <a:pPr marL="12700" marR="22860" indent="-10160">
              <a:lnSpc>
                <a:spcPct val="100000"/>
              </a:lnSpc>
              <a:buSzPct val="94444"/>
              <a:buChar char="•"/>
              <a:tabLst>
                <a:tab pos="91440" algn="l"/>
              </a:tabLst>
            </a:pPr>
            <a:r>
              <a:rPr lang="da-DK" spc="-10" dirty="0">
                <a:latin typeface="Arial"/>
                <a:cs typeface="Arial"/>
              </a:rPr>
              <a:t> prøveresultater, billeddokumentation og andet relevant</a:t>
            </a:r>
            <a:endParaRPr sz="1800" dirty="0">
              <a:latin typeface="Arial"/>
              <a:cs typeface="Arial"/>
            </a:endParaRPr>
          </a:p>
        </p:txBody>
      </p:sp>
      <p:pic>
        <p:nvPicPr>
          <p:cNvPr id="7" name="object 7"/>
          <p:cNvPicPr/>
          <p:nvPr/>
        </p:nvPicPr>
        <p:blipFill>
          <a:blip r:embed="rId4" cstate="print"/>
          <a:stretch>
            <a:fillRect/>
          </a:stretch>
        </p:blipFill>
        <p:spPr>
          <a:xfrm>
            <a:off x="710183" y="1575816"/>
            <a:ext cx="1789176" cy="1853183"/>
          </a:xfrm>
          <a:prstGeom prst="rect">
            <a:avLst/>
          </a:prstGeom>
        </p:spPr>
      </p:pic>
      <p:pic>
        <p:nvPicPr>
          <p:cNvPr id="8" name="object 8"/>
          <p:cNvPicPr/>
          <p:nvPr/>
        </p:nvPicPr>
        <p:blipFill>
          <a:blip r:embed="rId5" cstate="print"/>
          <a:stretch>
            <a:fillRect/>
          </a:stretch>
        </p:blipFill>
        <p:spPr>
          <a:xfrm>
            <a:off x="2965704" y="5166359"/>
            <a:ext cx="2278380" cy="142341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7875648"/>
              </p:ext>
            </p:extLst>
          </p:nvPr>
        </p:nvGraphicFramePr>
        <p:xfrm>
          <a:off x="1323086" y="914400"/>
          <a:ext cx="8589645" cy="5267960"/>
        </p:xfrm>
        <a:graphic>
          <a:graphicData uri="http://schemas.openxmlformats.org/drawingml/2006/table">
            <a:tbl>
              <a:tblPr firstRow="1" bandRow="1">
                <a:tableStyleId>{2D5ABB26-0587-4C30-8999-92F81FD0307C}</a:tableStyleId>
              </a:tblPr>
              <a:tblGrid>
                <a:gridCol w="3865245">
                  <a:extLst>
                    <a:ext uri="{9D8B030D-6E8A-4147-A177-3AD203B41FA5}">
                      <a16:colId xmlns:a16="http://schemas.microsoft.com/office/drawing/2014/main" val="20000"/>
                    </a:ext>
                  </a:extLst>
                </a:gridCol>
                <a:gridCol w="4724400">
                  <a:extLst>
                    <a:ext uri="{9D8B030D-6E8A-4147-A177-3AD203B41FA5}">
                      <a16:colId xmlns:a16="http://schemas.microsoft.com/office/drawing/2014/main" val="20001"/>
                    </a:ext>
                  </a:extLst>
                </a:gridCol>
              </a:tblGrid>
              <a:tr h="684530">
                <a:tc>
                  <a:txBody>
                    <a:bodyPr/>
                    <a:lstStyle/>
                    <a:p>
                      <a:pPr marL="91440">
                        <a:lnSpc>
                          <a:spcPct val="100000"/>
                        </a:lnSpc>
                        <a:spcBef>
                          <a:spcPts val="240"/>
                        </a:spcBef>
                      </a:pPr>
                      <a:r>
                        <a:rPr sz="1800" dirty="0">
                          <a:latin typeface="Carlito"/>
                          <a:cs typeface="Carlito"/>
                        </a:rPr>
                        <a:t>Virksomhedens</a:t>
                      </a:r>
                      <a:r>
                        <a:rPr sz="1800" spc="-85" dirty="0">
                          <a:latin typeface="Carlito"/>
                          <a:cs typeface="Carlito"/>
                        </a:rPr>
                        <a:t> </a:t>
                      </a:r>
                      <a:r>
                        <a:rPr sz="1800" spc="-20" dirty="0">
                          <a:latin typeface="Carlito"/>
                          <a:cs typeface="Carlito"/>
                        </a:rPr>
                        <a:t>data</a:t>
                      </a:r>
                      <a:endParaRPr sz="1800">
                        <a:latin typeface="Carlito"/>
                        <a:cs typeface="Carlito"/>
                      </a:endParaRPr>
                    </a:p>
                  </a:txBody>
                  <a:tcPr marL="0" marR="0" marT="304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7E7E7"/>
                    </a:solidFill>
                  </a:tcPr>
                </a:tc>
                <a:tc>
                  <a:txBody>
                    <a:bodyPr/>
                    <a:lstStyle/>
                    <a:p>
                      <a:pPr marL="92075" marR="516890">
                        <a:lnSpc>
                          <a:spcPct val="100000"/>
                        </a:lnSpc>
                        <a:spcBef>
                          <a:spcPts val="240"/>
                        </a:spcBef>
                      </a:pPr>
                      <a:r>
                        <a:rPr sz="1800" dirty="0">
                          <a:solidFill>
                            <a:srgbClr val="FF0000"/>
                          </a:solidFill>
                          <a:latin typeface="Carlito"/>
                          <a:cs typeface="Carlito"/>
                        </a:rPr>
                        <a:t>Beskrivelse</a:t>
                      </a:r>
                      <a:r>
                        <a:rPr sz="1800" spc="-75" dirty="0">
                          <a:solidFill>
                            <a:srgbClr val="FF0000"/>
                          </a:solidFill>
                          <a:latin typeface="Carlito"/>
                          <a:cs typeface="Carlito"/>
                        </a:rPr>
                        <a:t> </a:t>
                      </a:r>
                      <a:r>
                        <a:rPr sz="1800" dirty="0">
                          <a:solidFill>
                            <a:srgbClr val="FF0000"/>
                          </a:solidFill>
                          <a:latin typeface="Carlito"/>
                          <a:cs typeface="Carlito"/>
                        </a:rPr>
                        <a:t>af</a:t>
                      </a:r>
                      <a:r>
                        <a:rPr sz="1800" spc="-60" dirty="0">
                          <a:solidFill>
                            <a:srgbClr val="FF0000"/>
                          </a:solidFill>
                          <a:latin typeface="Carlito"/>
                          <a:cs typeface="Carlito"/>
                        </a:rPr>
                        <a:t> </a:t>
                      </a:r>
                      <a:r>
                        <a:rPr sz="1800" dirty="0">
                          <a:solidFill>
                            <a:srgbClr val="FF0000"/>
                          </a:solidFill>
                          <a:latin typeface="Carlito"/>
                          <a:cs typeface="Carlito"/>
                        </a:rPr>
                        <a:t>virksomhedens</a:t>
                      </a:r>
                      <a:r>
                        <a:rPr sz="1800" spc="-65" dirty="0">
                          <a:solidFill>
                            <a:srgbClr val="FF0000"/>
                          </a:solidFill>
                          <a:latin typeface="Carlito"/>
                          <a:cs typeface="Carlito"/>
                        </a:rPr>
                        <a:t> </a:t>
                      </a:r>
                      <a:r>
                        <a:rPr sz="1800" dirty="0">
                          <a:solidFill>
                            <a:srgbClr val="FF0000"/>
                          </a:solidFill>
                          <a:latin typeface="Carlito"/>
                          <a:cs typeface="Carlito"/>
                        </a:rPr>
                        <a:t>navn,</a:t>
                      </a:r>
                      <a:r>
                        <a:rPr sz="1800" spc="-50" dirty="0">
                          <a:solidFill>
                            <a:srgbClr val="FF0000"/>
                          </a:solidFill>
                          <a:latin typeface="Carlito"/>
                          <a:cs typeface="Carlito"/>
                        </a:rPr>
                        <a:t> </a:t>
                      </a:r>
                      <a:r>
                        <a:rPr sz="1800" spc="-10" dirty="0">
                          <a:solidFill>
                            <a:srgbClr val="FF0000"/>
                          </a:solidFill>
                          <a:latin typeface="Carlito"/>
                          <a:cs typeface="Carlito"/>
                        </a:rPr>
                        <a:t>adresse, CVR-</a:t>
                      </a:r>
                      <a:r>
                        <a:rPr sz="1800" dirty="0">
                          <a:solidFill>
                            <a:srgbClr val="FF0000"/>
                          </a:solidFill>
                          <a:latin typeface="Carlito"/>
                          <a:cs typeface="Carlito"/>
                        </a:rPr>
                        <a:t>oplysninger</a:t>
                      </a:r>
                      <a:r>
                        <a:rPr sz="1800" spc="-105" dirty="0">
                          <a:solidFill>
                            <a:srgbClr val="FF0000"/>
                          </a:solidFill>
                          <a:latin typeface="Carlito"/>
                          <a:cs typeface="Carlito"/>
                        </a:rPr>
                        <a:t> </a:t>
                      </a:r>
                      <a:r>
                        <a:rPr sz="1800" spc="-20" dirty="0">
                          <a:solidFill>
                            <a:srgbClr val="FF0000"/>
                          </a:solidFill>
                          <a:latin typeface="Carlito"/>
                          <a:cs typeface="Carlito"/>
                        </a:rPr>
                        <a:t>m.v.</a:t>
                      </a:r>
                      <a:endParaRPr sz="1800">
                        <a:latin typeface="Carlito"/>
                        <a:cs typeface="Carlito"/>
                      </a:endParaRPr>
                    </a:p>
                  </a:txBody>
                  <a:tcPr marL="0" marR="0" marT="304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7E7E7"/>
                    </a:solidFill>
                  </a:tcPr>
                </a:tc>
                <a:extLst>
                  <a:ext uri="{0D108BD9-81ED-4DB2-BD59-A6C34878D82A}">
                    <a16:rowId xmlns:a16="http://schemas.microsoft.com/office/drawing/2014/main" val="10000"/>
                  </a:ext>
                </a:extLst>
              </a:tr>
              <a:tr h="684530">
                <a:tc>
                  <a:txBody>
                    <a:bodyPr/>
                    <a:lstStyle/>
                    <a:p>
                      <a:pPr marL="91440">
                        <a:lnSpc>
                          <a:spcPct val="100000"/>
                        </a:lnSpc>
                        <a:spcBef>
                          <a:spcPts val="240"/>
                        </a:spcBef>
                      </a:pPr>
                      <a:r>
                        <a:rPr sz="1800" dirty="0">
                          <a:latin typeface="Carlito"/>
                          <a:cs typeface="Carlito"/>
                        </a:rPr>
                        <a:t>Virksomhedens</a:t>
                      </a:r>
                      <a:r>
                        <a:rPr sz="1800" spc="-85" dirty="0">
                          <a:latin typeface="Carlito"/>
                          <a:cs typeface="Carlito"/>
                        </a:rPr>
                        <a:t> </a:t>
                      </a:r>
                      <a:r>
                        <a:rPr sz="1800" spc="-10" dirty="0">
                          <a:latin typeface="Carlito"/>
                          <a:cs typeface="Carlito"/>
                        </a:rPr>
                        <a:t>organisation</a:t>
                      </a:r>
                      <a:endParaRPr sz="1800">
                        <a:latin typeface="Carlito"/>
                        <a:cs typeface="Carlito"/>
                      </a:endParaRPr>
                    </a:p>
                  </a:txBody>
                  <a:tcPr marL="0" marR="0" marT="304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ACACA"/>
                    </a:solidFill>
                  </a:tcPr>
                </a:tc>
                <a:tc>
                  <a:txBody>
                    <a:bodyPr/>
                    <a:lstStyle/>
                    <a:p>
                      <a:pPr marL="92075" marR="700405">
                        <a:lnSpc>
                          <a:spcPct val="100000"/>
                        </a:lnSpc>
                        <a:spcBef>
                          <a:spcPts val="240"/>
                        </a:spcBef>
                      </a:pPr>
                      <a:r>
                        <a:rPr sz="1800" dirty="0">
                          <a:solidFill>
                            <a:srgbClr val="FF0000"/>
                          </a:solidFill>
                          <a:latin typeface="Carlito"/>
                          <a:cs typeface="Carlito"/>
                        </a:rPr>
                        <a:t>Beskrivelse</a:t>
                      </a:r>
                      <a:r>
                        <a:rPr sz="1800" spc="-75" dirty="0">
                          <a:solidFill>
                            <a:srgbClr val="FF0000"/>
                          </a:solidFill>
                          <a:latin typeface="Carlito"/>
                          <a:cs typeface="Carlito"/>
                        </a:rPr>
                        <a:t> </a:t>
                      </a:r>
                      <a:r>
                        <a:rPr sz="1800" dirty="0">
                          <a:solidFill>
                            <a:srgbClr val="FF0000"/>
                          </a:solidFill>
                          <a:latin typeface="Carlito"/>
                          <a:cs typeface="Carlito"/>
                        </a:rPr>
                        <a:t>af</a:t>
                      </a:r>
                      <a:r>
                        <a:rPr sz="1800" spc="-60" dirty="0">
                          <a:solidFill>
                            <a:srgbClr val="FF0000"/>
                          </a:solidFill>
                          <a:latin typeface="Carlito"/>
                          <a:cs typeface="Carlito"/>
                        </a:rPr>
                        <a:t> </a:t>
                      </a:r>
                      <a:r>
                        <a:rPr sz="1800" dirty="0">
                          <a:solidFill>
                            <a:srgbClr val="FF0000"/>
                          </a:solidFill>
                          <a:latin typeface="Carlito"/>
                          <a:cs typeface="Carlito"/>
                        </a:rPr>
                        <a:t>virksomhedens</a:t>
                      </a:r>
                      <a:r>
                        <a:rPr sz="1800" spc="-65" dirty="0">
                          <a:solidFill>
                            <a:srgbClr val="FF0000"/>
                          </a:solidFill>
                          <a:latin typeface="Carlito"/>
                          <a:cs typeface="Carlito"/>
                        </a:rPr>
                        <a:t> </a:t>
                      </a:r>
                      <a:r>
                        <a:rPr sz="1800" spc="-10" dirty="0">
                          <a:solidFill>
                            <a:srgbClr val="FF0000"/>
                          </a:solidFill>
                          <a:latin typeface="Carlito"/>
                          <a:cs typeface="Carlito"/>
                        </a:rPr>
                        <a:t>organisation </a:t>
                      </a:r>
                      <a:r>
                        <a:rPr sz="1800" dirty="0">
                          <a:solidFill>
                            <a:srgbClr val="FF0000"/>
                          </a:solidFill>
                          <a:latin typeface="Carlito"/>
                          <a:cs typeface="Carlito"/>
                        </a:rPr>
                        <a:t>(diagram</a:t>
                      </a:r>
                      <a:r>
                        <a:rPr sz="1800" spc="-55" dirty="0">
                          <a:solidFill>
                            <a:srgbClr val="FF0000"/>
                          </a:solidFill>
                          <a:latin typeface="Carlito"/>
                          <a:cs typeface="Carlito"/>
                        </a:rPr>
                        <a:t> </a:t>
                      </a:r>
                      <a:r>
                        <a:rPr sz="1800" dirty="0">
                          <a:solidFill>
                            <a:srgbClr val="FF0000"/>
                          </a:solidFill>
                          <a:latin typeface="Carlito"/>
                          <a:cs typeface="Carlito"/>
                        </a:rPr>
                        <a:t>eller</a:t>
                      </a:r>
                      <a:r>
                        <a:rPr sz="1800" spc="-55" dirty="0">
                          <a:solidFill>
                            <a:srgbClr val="FF0000"/>
                          </a:solidFill>
                          <a:latin typeface="Carlito"/>
                          <a:cs typeface="Carlito"/>
                        </a:rPr>
                        <a:t> </a:t>
                      </a:r>
                      <a:r>
                        <a:rPr sz="1800" spc="-10" dirty="0">
                          <a:solidFill>
                            <a:srgbClr val="FF0000"/>
                          </a:solidFill>
                          <a:latin typeface="Carlito"/>
                          <a:cs typeface="Carlito"/>
                        </a:rPr>
                        <a:t>beskrivelse)</a:t>
                      </a:r>
                      <a:endParaRPr sz="1800">
                        <a:latin typeface="Carlito"/>
                        <a:cs typeface="Carlito"/>
                      </a:endParaRPr>
                    </a:p>
                  </a:txBody>
                  <a:tcPr marL="0" marR="0" marT="304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ACACA"/>
                    </a:solidFill>
                  </a:tcPr>
                </a:tc>
                <a:extLst>
                  <a:ext uri="{0D108BD9-81ED-4DB2-BD59-A6C34878D82A}">
                    <a16:rowId xmlns:a16="http://schemas.microsoft.com/office/drawing/2014/main" val="10001"/>
                  </a:ext>
                </a:extLst>
              </a:tr>
              <a:tr h="690880">
                <a:tc>
                  <a:txBody>
                    <a:bodyPr/>
                    <a:lstStyle/>
                    <a:p>
                      <a:pPr marL="91440" marR="679450">
                        <a:lnSpc>
                          <a:spcPct val="100000"/>
                        </a:lnSpc>
                        <a:spcBef>
                          <a:spcPts val="245"/>
                        </a:spcBef>
                      </a:pPr>
                      <a:r>
                        <a:rPr sz="1800" dirty="0">
                          <a:latin typeface="Carlito"/>
                          <a:cs typeface="Carlito"/>
                        </a:rPr>
                        <a:t>Virksomhedens</a:t>
                      </a:r>
                      <a:r>
                        <a:rPr sz="1800" spc="-55" dirty="0">
                          <a:latin typeface="Carlito"/>
                          <a:cs typeface="Carlito"/>
                        </a:rPr>
                        <a:t> </a:t>
                      </a:r>
                      <a:r>
                        <a:rPr sz="1800" spc="-10" dirty="0">
                          <a:latin typeface="Carlito"/>
                          <a:cs typeface="Carlito"/>
                        </a:rPr>
                        <a:t>ansvars-</a:t>
                      </a:r>
                      <a:r>
                        <a:rPr sz="1800" spc="-80" dirty="0">
                          <a:latin typeface="Carlito"/>
                          <a:cs typeface="Carlito"/>
                        </a:rPr>
                        <a:t> </a:t>
                      </a:r>
                      <a:r>
                        <a:rPr sz="1800" spc="-25" dirty="0">
                          <a:latin typeface="Carlito"/>
                          <a:cs typeface="Carlito"/>
                        </a:rPr>
                        <a:t>og </a:t>
                      </a:r>
                      <a:r>
                        <a:rPr sz="1800" spc="-20" dirty="0">
                          <a:latin typeface="Carlito"/>
                          <a:cs typeface="Carlito"/>
                        </a:rPr>
                        <a:t>kompetenceforhold</a:t>
                      </a:r>
                      <a:r>
                        <a:rPr sz="1800" spc="25" dirty="0">
                          <a:latin typeface="Carlito"/>
                          <a:cs typeface="Carlito"/>
                        </a:rPr>
                        <a:t> </a:t>
                      </a:r>
                      <a:r>
                        <a:rPr sz="1800" dirty="0">
                          <a:latin typeface="Carlito"/>
                          <a:cs typeface="Carlito"/>
                        </a:rPr>
                        <a:t>og</a:t>
                      </a:r>
                      <a:r>
                        <a:rPr sz="1800" spc="5" dirty="0">
                          <a:latin typeface="Carlito"/>
                          <a:cs typeface="Carlito"/>
                        </a:rPr>
                        <a:t> </a:t>
                      </a:r>
                      <a:r>
                        <a:rPr sz="1800" spc="-10" dirty="0">
                          <a:latin typeface="Carlito"/>
                          <a:cs typeface="Carlito"/>
                        </a:rPr>
                        <a:t>beføjelser</a:t>
                      </a:r>
                      <a:endParaRPr sz="1800">
                        <a:latin typeface="Carlito"/>
                        <a:cs typeface="Carlito"/>
                      </a:endParaRPr>
                    </a:p>
                  </a:txBody>
                  <a:tcPr marL="0" marR="0" marT="311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7E7E7"/>
                    </a:solidFill>
                  </a:tcPr>
                </a:tc>
                <a:tc>
                  <a:txBody>
                    <a:bodyPr/>
                    <a:lstStyle/>
                    <a:p>
                      <a:pPr marL="92075" marR="895985">
                        <a:lnSpc>
                          <a:spcPct val="100000"/>
                        </a:lnSpc>
                        <a:spcBef>
                          <a:spcPts val="245"/>
                        </a:spcBef>
                      </a:pPr>
                      <a:r>
                        <a:rPr sz="1800" dirty="0">
                          <a:solidFill>
                            <a:srgbClr val="FF0000"/>
                          </a:solidFill>
                          <a:latin typeface="Carlito"/>
                          <a:cs typeface="Carlito"/>
                        </a:rPr>
                        <a:t>Beskrivelse</a:t>
                      </a:r>
                      <a:r>
                        <a:rPr sz="1800" spc="-55" dirty="0">
                          <a:solidFill>
                            <a:srgbClr val="FF0000"/>
                          </a:solidFill>
                          <a:latin typeface="Carlito"/>
                          <a:cs typeface="Carlito"/>
                        </a:rPr>
                        <a:t> </a:t>
                      </a:r>
                      <a:r>
                        <a:rPr sz="1800" dirty="0">
                          <a:solidFill>
                            <a:srgbClr val="FF0000"/>
                          </a:solidFill>
                          <a:latin typeface="Carlito"/>
                          <a:cs typeface="Carlito"/>
                        </a:rPr>
                        <a:t>der</a:t>
                      </a:r>
                      <a:r>
                        <a:rPr sz="1800" spc="-25" dirty="0">
                          <a:solidFill>
                            <a:srgbClr val="FF0000"/>
                          </a:solidFill>
                          <a:latin typeface="Carlito"/>
                          <a:cs typeface="Carlito"/>
                        </a:rPr>
                        <a:t> </a:t>
                      </a:r>
                      <a:r>
                        <a:rPr sz="1800" spc="-20" dirty="0">
                          <a:solidFill>
                            <a:srgbClr val="FF0000"/>
                          </a:solidFill>
                          <a:latin typeface="Carlito"/>
                          <a:cs typeface="Carlito"/>
                        </a:rPr>
                        <a:t>omfatter</a:t>
                      </a:r>
                      <a:r>
                        <a:rPr sz="1800" spc="-30" dirty="0">
                          <a:solidFill>
                            <a:srgbClr val="FF0000"/>
                          </a:solidFill>
                          <a:latin typeface="Carlito"/>
                          <a:cs typeface="Carlito"/>
                        </a:rPr>
                        <a:t> </a:t>
                      </a:r>
                      <a:r>
                        <a:rPr sz="1800" spc="-10" dirty="0">
                          <a:solidFill>
                            <a:srgbClr val="FF0000"/>
                          </a:solidFill>
                          <a:latin typeface="Carlito"/>
                          <a:cs typeface="Carlito"/>
                        </a:rPr>
                        <a:t>virksomhedens nøglepersoner</a:t>
                      </a:r>
                      <a:r>
                        <a:rPr sz="1800" spc="-30" dirty="0">
                          <a:solidFill>
                            <a:srgbClr val="FF0000"/>
                          </a:solidFill>
                          <a:latin typeface="Carlito"/>
                          <a:cs typeface="Carlito"/>
                        </a:rPr>
                        <a:t> </a:t>
                      </a:r>
                      <a:r>
                        <a:rPr sz="1800" dirty="0">
                          <a:solidFill>
                            <a:srgbClr val="FF0000"/>
                          </a:solidFill>
                          <a:latin typeface="Carlito"/>
                          <a:cs typeface="Carlito"/>
                        </a:rPr>
                        <a:t>og</a:t>
                      </a:r>
                      <a:r>
                        <a:rPr sz="1800" spc="-25" dirty="0">
                          <a:solidFill>
                            <a:srgbClr val="FF0000"/>
                          </a:solidFill>
                          <a:latin typeface="Carlito"/>
                          <a:cs typeface="Carlito"/>
                        </a:rPr>
                        <a:t> </a:t>
                      </a:r>
                      <a:r>
                        <a:rPr sz="1800" dirty="0">
                          <a:solidFill>
                            <a:srgbClr val="FF0000"/>
                          </a:solidFill>
                          <a:latin typeface="Carlito"/>
                          <a:cs typeface="Carlito"/>
                        </a:rPr>
                        <a:t>den</a:t>
                      </a:r>
                      <a:r>
                        <a:rPr sz="1800" spc="-45" dirty="0">
                          <a:solidFill>
                            <a:srgbClr val="FF0000"/>
                          </a:solidFill>
                          <a:latin typeface="Carlito"/>
                          <a:cs typeface="Carlito"/>
                        </a:rPr>
                        <a:t> </a:t>
                      </a:r>
                      <a:r>
                        <a:rPr sz="1800" dirty="0">
                          <a:solidFill>
                            <a:srgbClr val="FF0000"/>
                          </a:solidFill>
                          <a:latin typeface="Carlito"/>
                          <a:cs typeface="Carlito"/>
                        </a:rPr>
                        <a:t>fagligt</a:t>
                      </a:r>
                      <a:r>
                        <a:rPr sz="1800" spc="-30" dirty="0">
                          <a:solidFill>
                            <a:srgbClr val="FF0000"/>
                          </a:solidFill>
                          <a:latin typeface="Carlito"/>
                          <a:cs typeface="Carlito"/>
                        </a:rPr>
                        <a:t> </a:t>
                      </a:r>
                      <a:r>
                        <a:rPr sz="1800" spc="-10" dirty="0">
                          <a:solidFill>
                            <a:srgbClr val="FF0000"/>
                          </a:solidFill>
                          <a:latin typeface="Carlito"/>
                          <a:cs typeface="Carlito"/>
                        </a:rPr>
                        <a:t>ansvarlige</a:t>
                      </a:r>
                      <a:endParaRPr sz="1800">
                        <a:latin typeface="Carlito"/>
                        <a:cs typeface="Carlito"/>
                      </a:endParaRPr>
                    </a:p>
                  </a:txBody>
                  <a:tcPr marL="0" marR="0" marT="311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7E7E7"/>
                    </a:solidFill>
                  </a:tcPr>
                </a:tc>
                <a:extLst>
                  <a:ext uri="{0D108BD9-81ED-4DB2-BD59-A6C34878D82A}">
                    <a16:rowId xmlns:a16="http://schemas.microsoft.com/office/drawing/2014/main" val="10002"/>
                  </a:ext>
                </a:extLst>
              </a:tr>
              <a:tr h="760730">
                <a:tc>
                  <a:txBody>
                    <a:bodyPr/>
                    <a:lstStyle/>
                    <a:p>
                      <a:pPr marL="91440">
                        <a:lnSpc>
                          <a:spcPct val="100000"/>
                        </a:lnSpc>
                        <a:spcBef>
                          <a:spcPts val="245"/>
                        </a:spcBef>
                      </a:pPr>
                      <a:r>
                        <a:rPr sz="1800" spc="-10" dirty="0">
                          <a:latin typeface="Carlito"/>
                          <a:cs typeface="Carlito"/>
                        </a:rPr>
                        <a:t>Forretningsområdet</a:t>
                      </a:r>
                      <a:endParaRPr sz="1800">
                        <a:latin typeface="Carlito"/>
                        <a:cs typeface="Carlito"/>
                      </a:endParaRPr>
                    </a:p>
                  </a:txBody>
                  <a:tcPr marL="0" marR="0" marT="311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ACACA"/>
                    </a:solidFill>
                  </a:tcPr>
                </a:tc>
                <a:tc>
                  <a:txBody>
                    <a:bodyPr/>
                    <a:lstStyle/>
                    <a:p>
                      <a:pPr marL="92075" marR="624840">
                        <a:lnSpc>
                          <a:spcPct val="100000"/>
                        </a:lnSpc>
                        <a:spcBef>
                          <a:spcPts val="245"/>
                        </a:spcBef>
                      </a:pPr>
                      <a:r>
                        <a:rPr sz="1800" dirty="0">
                          <a:solidFill>
                            <a:srgbClr val="FF0000"/>
                          </a:solidFill>
                          <a:latin typeface="Carlito"/>
                          <a:cs typeface="Carlito"/>
                        </a:rPr>
                        <a:t>Beskrivelse</a:t>
                      </a:r>
                      <a:r>
                        <a:rPr sz="1800" spc="-55" dirty="0">
                          <a:solidFill>
                            <a:srgbClr val="FF0000"/>
                          </a:solidFill>
                          <a:latin typeface="Carlito"/>
                          <a:cs typeface="Carlito"/>
                        </a:rPr>
                        <a:t> </a:t>
                      </a:r>
                      <a:r>
                        <a:rPr sz="1800" dirty="0">
                          <a:solidFill>
                            <a:srgbClr val="FF0000"/>
                          </a:solidFill>
                          <a:latin typeface="Carlito"/>
                          <a:cs typeface="Carlito"/>
                        </a:rPr>
                        <a:t>af</a:t>
                      </a:r>
                      <a:r>
                        <a:rPr sz="1800" spc="-35" dirty="0">
                          <a:solidFill>
                            <a:srgbClr val="FF0000"/>
                          </a:solidFill>
                          <a:latin typeface="Carlito"/>
                          <a:cs typeface="Carlito"/>
                        </a:rPr>
                        <a:t> </a:t>
                      </a:r>
                      <a:r>
                        <a:rPr sz="1800" dirty="0">
                          <a:solidFill>
                            <a:srgbClr val="FF0000"/>
                          </a:solidFill>
                          <a:latin typeface="Carlito"/>
                          <a:cs typeface="Carlito"/>
                        </a:rPr>
                        <a:t>aut.</a:t>
                      </a:r>
                      <a:r>
                        <a:rPr sz="1800" spc="-40" dirty="0">
                          <a:solidFill>
                            <a:srgbClr val="FF0000"/>
                          </a:solidFill>
                          <a:latin typeface="Carlito"/>
                          <a:cs typeface="Carlito"/>
                        </a:rPr>
                        <a:t> </a:t>
                      </a:r>
                      <a:r>
                        <a:rPr sz="1800" dirty="0">
                          <a:solidFill>
                            <a:srgbClr val="FF0000"/>
                          </a:solidFill>
                          <a:latin typeface="Carlito"/>
                          <a:cs typeface="Carlito"/>
                        </a:rPr>
                        <a:t>område,</a:t>
                      </a:r>
                      <a:r>
                        <a:rPr sz="1800" spc="350" dirty="0">
                          <a:solidFill>
                            <a:srgbClr val="FF0000"/>
                          </a:solidFill>
                          <a:latin typeface="Carlito"/>
                          <a:cs typeface="Carlito"/>
                        </a:rPr>
                        <a:t> </a:t>
                      </a:r>
                      <a:r>
                        <a:rPr sz="1800" dirty="0">
                          <a:solidFill>
                            <a:srgbClr val="FF0000"/>
                          </a:solidFill>
                          <a:latin typeface="Carlito"/>
                          <a:cs typeface="Carlito"/>
                        </a:rPr>
                        <a:t>og</a:t>
                      </a:r>
                      <a:r>
                        <a:rPr sz="1800" spc="-20" dirty="0">
                          <a:solidFill>
                            <a:srgbClr val="FF0000"/>
                          </a:solidFill>
                          <a:latin typeface="Carlito"/>
                          <a:cs typeface="Carlito"/>
                        </a:rPr>
                        <a:t> </a:t>
                      </a:r>
                      <a:r>
                        <a:rPr sz="1800" spc="-10" dirty="0">
                          <a:solidFill>
                            <a:srgbClr val="FF0000"/>
                          </a:solidFill>
                          <a:latin typeface="Carlito"/>
                          <a:cs typeface="Carlito"/>
                        </a:rPr>
                        <a:t>hvilke opgavetyper</a:t>
                      </a:r>
                      <a:r>
                        <a:rPr sz="1800" spc="-30" dirty="0">
                          <a:solidFill>
                            <a:srgbClr val="FF0000"/>
                          </a:solidFill>
                          <a:latin typeface="Carlito"/>
                          <a:cs typeface="Carlito"/>
                        </a:rPr>
                        <a:t> </a:t>
                      </a:r>
                      <a:r>
                        <a:rPr sz="1800" dirty="0">
                          <a:solidFill>
                            <a:srgbClr val="FF0000"/>
                          </a:solidFill>
                          <a:latin typeface="Carlito"/>
                          <a:cs typeface="Carlito"/>
                        </a:rPr>
                        <a:t>der</a:t>
                      </a:r>
                      <a:r>
                        <a:rPr sz="1800" spc="-25" dirty="0">
                          <a:solidFill>
                            <a:srgbClr val="FF0000"/>
                          </a:solidFill>
                          <a:latin typeface="Carlito"/>
                          <a:cs typeface="Carlito"/>
                        </a:rPr>
                        <a:t> </a:t>
                      </a:r>
                      <a:r>
                        <a:rPr sz="1800" spc="-10" dirty="0">
                          <a:solidFill>
                            <a:srgbClr val="FF0000"/>
                          </a:solidFill>
                          <a:latin typeface="Carlito"/>
                          <a:cs typeface="Carlito"/>
                        </a:rPr>
                        <a:t>udføres</a:t>
                      </a:r>
                      <a:r>
                        <a:rPr sz="1800" spc="-20" dirty="0">
                          <a:solidFill>
                            <a:srgbClr val="FF0000"/>
                          </a:solidFill>
                          <a:latin typeface="Carlito"/>
                          <a:cs typeface="Carlito"/>
                        </a:rPr>
                        <a:t> </a:t>
                      </a:r>
                      <a:r>
                        <a:rPr sz="1800" spc="65" dirty="0">
                          <a:solidFill>
                            <a:srgbClr val="FF0000"/>
                          </a:solidFill>
                          <a:latin typeface="Liberation Sans Narrow"/>
                          <a:cs typeface="Liberation Sans Narrow"/>
                        </a:rPr>
                        <a:t>–</a:t>
                      </a:r>
                      <a:r>
                        <a:rPr sz="1800" spc="-20" dirty="0">
                          <a:solidFill>
                            <a:srgbClr val="FF0000"/>
                          </a:solidFill>
                          <a:latin typeface="Liberation Sans Narrow"/>
                          <a:cs typeface="Liberation Sans Narrow"/>
                        </a:rPr>
                        <a:t> </a:t>
                      </a:r>
                      <a:r>
                        <a:rPr sz="1800" dirty="0">
                          <a:solidFill>
                            <a:srgbClr val="FF0000"/>
                          </a:solidFill>
                          <a:latin typeface="Carlito"/>
                          <a:cs typeface="Carlito"/>
                        </a:rPr>
                        <a:t>evt.</a:t>
                      </a:r>
                      <a:r>
                        <a:rPr sz="1800" spc="-40" dirty="0">
                          <a:solidFill>
                            <a:srgbClr val="FF0000"/>
                          </a:solidFill>
                          <a:latin typeface="Carlito"/>
                          <a:cs typeface="Carlito"/>
                        </a:rPr>
                        <a:t> </a:t>
                      </a:r>
                      <a:r>
                        <a:rPr sz="1800" spc="-10" dirty="0">
                          <a:solidFill>
                            <a:srgbClr val="FF0000"/>
                          </a:solidFill>
                          <a:latin typeface="Carlito"/>
                          <a:cs typeface="Carlito"/>
                        </a:rPr>
                        <a:t>undladelser</a:t>
                      </a:r>
                      <a:endParaRPr sz="1800">
                        <a:latin typeface="Carlito"/>
                        <a:cs typeface="Carlito"/>
                      </a:endParaRPr>
                    </a:p>
                  </a:txBody>
                  <a:tcPr marL="0" marR="0" marT="311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ACACA"/>
                    </a:solidFill>
                  </a:tcPr>
                </a:tc>
                <a:extLst>
                  <a:ext uri="{0D108BD9-81ED-4DB2-BD59-A6C34878D82A}">
                    <a16:rowId xmlns:a16="http://schemas.microsoft.com/office/drawing/2014/main" val="10003"/>
                  </a:ext>
                </a:extLst>
              </a:tr>
              <a:tr h="777875">
                <a:tc>
                  <a:txBody>
                    <a:bodyPr/>
                    <a:lstStyle/>
                    <a:p>
                      <a:pPr marL="91440" marR="713740">
                        <a:lnSpc>
                          <a:spcPct val="100000"/>
                        </a:lnSpc>
                        <a:spcBef>
                          <a:spcPts val="250"/>
                        </a:spcBef>
                      </a:pPr>
                      <a:r>
                        <a:rPr sz="1800" dirty="0">
                          <a:latin typeface="Carlito"/>
                          <a:cs typeface="Carlito"/>
                        </a:rPr>
                        <a:t>Bemanding,</a:t>
                      </a:r>
                      <a:r>
                        <a:rPr sz="1800" spc="-75" dirty="0">
                          <a:latin typeface="Carlito"/>
                          <a:cs typeface="Carlito"/>
                        </a:rPr>
                        <a:t> </a:t>
                      </a:r>
                      <a:r>
                        <a:rPr sz="1800" dirty="0">
                          <a:latin typeface="Carlito"/>
                          <a:cs typeface="Carlito"/>
                        </a:rPr>
                        <a:t>instruktion,</a:t>
                      </a:r>
                      <a:r>
                        <a:rPr sz="1800" spc="-50" dirty="0">
                          <a:latin typeface="Carlito"/>
                          <a:cs typeface="Carlito"/>
                        </a:rPr>
                        <a:t> </a:t>
                      </a:r>
                      <a:r>
                        <a:rPr sz="1800" dirty="0">
                          <a:latin typeface="Carlito"/>
                          <a:cs typeface="Carlito"/>
                        </a:rPr>
                        <a:t>tilsyn</a:t>
                      </a:r>
                      <a:r>
                        <a:rPr sz="1800" spc="-60" dirty="0">
                          <a:latin typeface="Carlito"/>
                          <a:cs typeface="Carlito"/>
                        </a:rPr>
                        <a:t> </a:t>
                      </a:r>
                      <a:r>
                        <a:rPr sz="1800" spc="-25" dirty="0">
                          <a:latin typeface="Carlito"/>
                          <a:cs typeface="Carlito"/>
                        </a:rPr>
                        <a:t>og </a:t>
                      </a:r>
                      <a:r>
                        <a:rPr sz="1800" spc="-10" dirty="0">
                          <a:latin typeface="Carlito"/>
                          <a:cs typeface="Carlito"/>
                        </a:rPr>
                        <a:t>slut</a:t>
                      </a:r>
                      <a:r>
                        <a:rPr lang="da-DK" sz="1800" spc="-10" dirty="0">
                          <a:latin typeface="Carlito"/>
                          <a:cs typeface="Carlito"/>
                        </a:rPr>
                        <a:t>evaluering</a:t>
                      </a:r>
                      <a:endParaRPr sz="1800" dirty="0">
                        <a:latin typeface="Carlito"/>
                        <a:cs typeface="Carlito"/>
                      </a:endParaRPr>
                    </a:p>
                  </a:txBody>
                  <a:tcPr marL="0" marR="0" marT="317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7E7E7"/>
                    </a:solidFill>
                  </a:tcPr>
                </a:tc>
                <a:tc>
                  <a:txBody>
                    <a:bodyPr/>
                    <a:lstStyle/>
                    <a:p>
                      <a:pPr marL="92075" marR="294005">
                        <a:lnSpc>
                          <a:spcPct val="100000"/>
                        </a:lnSpc>
                        <a:spcBef>
                          <a:spcPts val="250"/>
                        </a:spcBef>
                      </a:pPr>
                      <a:r>
                        <a:rPr sz="1800" spc="-10" dirty="0">
                          <a:solidFill>
                            <a:srgbClr val="FF0000"/>
                          </a:solidFill>
                          <a:latin typeface="Carlito"/>
                          <a:cs typeface="Carlito"/>
                        </a:rPr>
                        <a:t>Procedure</a:t>
                      </a:r>
                      <a:r>
                        <a:rPr sz="1800" spc="-35" dirty="0">
                          <a:solidFill>
                            <a:srgbClr val="FF0000"/>
                          </a:solidFill>
                          <a:latin typeface="Carlito"/>
                          <a:cs typeface="Carlito"/>
                        </a:rPr>
                        <a:t> </a:t>
                      </a:r>
                      <a:r>
                        <a:rPr sz="1800" dirty="0">
                          <a:solidFill>
                            <a:srgbClr val="FF0000"/>
                          </a:solidFill>
                          <a:latin typeface="Carlito"/>
                          <a:cs typeface="Carlito"/>
                        </a:rPr>
                        <a:t>der</a:t>
                      </a:r>
                      <a:r>
                        <a:rPr sz="1800" spc="-40" dirty="0">
                          <a:solidFill>
                            <a:srgbClr val="FF0000"/>
                          </a:solidFill>
                          <a:latin typeface="Carlito"/>
                          <a:cs typeface="Carlito"/>
                        </a:rPr>
                        <a:t> </a:t>
                      </a:r>
                      <a:r>
                        <a:rPr sz="1800" dirty="0">
                          <a:solidFill>
                            <a:srgbClr val="FF0000"/>
                          </a:solidFill>
                          <a:latin typeface="Carlito"/>
                          <a:cs typeface="Carlito"/>
                        </a:rPr>
                        <a:t>beskriver</a:t>
                      </a:r>
                      <a:r>
                        <a:rPr sz="1800" spc="-60" dirty="0">
                          <a:solidFill>
                            <a:srgbClr val="FF0000"/>
                          </a:solidFill>
                          <a:latin typeface="Carlito"/>
                          <a:cs typeface="Carlito"/>
                        </a:rPr>
                        <a:t> </a:t>
                      </a:r>
                      <a:r>
                        <a:rPr sz="1800" dirty="0">
                          <a:solidFill>
                            <a:srgbClr val="FF0000"/>
                          </a:solidFill>
                          <a:latin typeface="Carlito"/>
                          <a:cs typeface="Carlito"/>
                        </a:rPr>
                        <a:t>den</a:t>
                      </a:r>
                      <a:r>
                        <a:rPr sz="1800" spc="-40" dirty="0">
                          <a:solidFill>
                            <a:srgbClr val="FF0000"/>
                          </a:solidFill>
                          <a:latin typeface="Carlito"/>
                          <a:cs typeface="Carlito"/>
                        </a:rPr>
                        <a:t> </a:t>
                      </a:r>
                      <a:r>
                        <a:rPr sz="1800" dirty="0">
                          <a:solidFill>
                            <a:srgbClr val="FF0000"/>
                          </a:solidFill>
                          <a:latin typeface="Carlito"/>
                          <a:cs typeface="Carlito"/>
                        </a:rPr>
                        <a:t>fagligt</a:t>
                      </a:r>
                      <a:r>
                        <a:rPr sz="1800" spc="-50" dirty="0">
                          <a:solidFill>
                            <a:srgbClr val="FF0000"/>
                          </a:solidFill>
                          <a:latin typeface="Carlito"/>
                          <a:cs typeface="Carlito"/>
                        </a:rPr>
                        <a:t> </a:t>
                      </a:r>
                      <a:r>
                        <a:rPr sz="1800" spc="-10" dirty="0">
                          <a:solidFill>
                            <a:srgbClr val="FF0000"/>
                          </a:solidFill>
                          <a:latin typeface="Carlito"/>
                          <a:cs typeface="Carlito"/>
                        </a:rPr>
                        <a:t>ansvarliges </a:t>
                      </a:r>
                      <a:r>
                        <a:rPr sz="1800" spc="-30" dirty="0">
                          <a:solidFill>
                            <a:srgbClr val="FF0000"/>
                          </a:solidFill>
                          <a:latin typeface="Carlito"/>
                          <a:cs typeface="Carlito"/>
                        </a:rPr>
                        <a:t>opgaver,</a:t>
                      </a:r>
                      <a:r>
                        <a:rPr sz="1800" spc="-50" dirty="0">
                          <a:solidFill>
                            <a:srgbClr val="FF0000"/>
                          </a:solidFill>
                          <a:latin typeface="Carlito"/>
                          <a:cs typeface="Carlito"/>
                        </a:rPr>
                        <a:t> </a:t>
                      </a:r>
                      <a:r>
                        <a:rPr sz="1800" dirty="0">
                          <a:solidFill>
                            <a:srgbClr val="FF0000"/>
                          </a:solidFill>
                          <a:latin typeface="Carlito"/>
                          <a:cs typeface="Carlito"/>
                        </a:rPr>
                        <a:t>ansvar</a:t>
                      </a:r>
                      <a:r>
                        <a:rPr sz="1800" spc="-50" dirty="0">
                          <a:solidFill>
                            <a:srgbClr val="FF0000"/>
                          </a:solidFill>
                          <a:latin typeface="Carlito"/>
                          <a:cs typeface="Carlito"/>
                        </a:rPr>
                        <a:t> </a:t>
                      </a:r>
                      <a:r>
                        <a:rPr sz="1800" dirty="0">
                          <a:solidFill>
                            <a:srgbClr val="FF0000"/>
                          </a:solidFill>
                          <a:latin typeface="Carlito"/>
                          <a:cs typeface="Carlito"/>
                        </a:rPr>
                        <a:t>og</a:t>
                      </a:r>
                      <a:r>
                        <a:rPr sz="1800" spc="-45" dirty="0">
                          <a:solidFill>
                            <a:srgbClr val="FF0000"/>
                          </a:solidFill>
                          <a:latin typeface="Carlito"/>
                          <a:cs typeface="Carlito"/>
                        </a:rPr>
                        <a:t> </a:t>
                      </a:r>
                      <a:r>
                        <a:rPr sz="1800" spc="-10" dirty="0">
                          <a:solidFill>
                            <a:srgbClr val="FF0000"/>
                          </a:solidFill>
                          <a:latin typeface="Carlito"/>
                          <a:cs typeface="Carlito"/>
                        </a:rPr>
                        <a:t>beføjelser</a:t>
                      </a:r>
                      <a:endParaRPr sz="1800">
                        <a:latin typeface="Carlito"/>
                        <a:cs typeface="Carlito"/>
                      </a:endParaRPr>
                    </a:p>
                  </a:txBody>
                  <a:tcPr marL="0" marR="0" marT="317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7E7E7"/>
                    </a:solidFill>
                  </a:tcPr>
                </a:tc>
                <a:extLst>
                  <a:ext uri="{0D108BD9-81ED-4DB2-BD59-A6C34878D82A}">
                    <a16:rowId xmlns:a16="http://schemas.microsoft.com/office/drawing/2014/main" val="10004"/>
                  </a:ext>
                </a:extLst>
              </a:tr>
              <a:tr h="978535">
                <a:tc>
                  <a:txBody>
                    <a:bodyPr/>
                    <a:lstStyle/>
                    <a:p>
                      <a:pPr marL="91440">
                        <a:lnSpc>
                          <a:spcPct val="100000"/>
                        </a:lnSpc>
                        <a:spcBef>
                          <a:spcPts val="250"/>
                        </a:spcBef>
                      </a:pPr>
                      <a:r>
                        <a:rPr sz="1800" dirty="0">
                          <a:latin typeface="Carlito"/>
                          <a:cs typeface="Carlito"/>
                        </a:rPr>
                        <a:t>Ledelsens</a:t>
                      </a:r>
                      <a:r>
                        <a:rPr sz="1800" spc="-75" dirty="0">
                          <a:latin typeface="Carlito"/>
                          <a:cs typeface="Carlito"/>
                        </a:rPr>
                        <a:t> </a:t>
                      </a:r>
                      <a:r>
                        <a:rPr sz="1800" dirty="0">
                          <a:latin typeface="Carlito"/>
                          <a:cs typeface="Carlito"/>
                        </a:rPr>
                        <a:t>evaluering</a:t>
                      </a:r>
                      <a:r>
                        <a:rPr sz="1800" spc="-60" dirty="0">
                          <a:latin typeface="Carlito"/>
                          <a:cs typeface="Carlito"/>
                        </a:rPr>
                        <a:t> </a:t>
                      </a:r>
                      <a:r>
                        <a:rPr sz="1800" dirty="0">
                          <a:latin typeface="Carlito"/>
                          <a:cs typeface="Carlito"/>
                        </a:rPr>
                        <a:t>af</a:t>
                      </a:r>
                      <a:r>
                        <a:rPr sz="1800" spc="-65" dirty="0">
                          <a:latin typeface="Carlito"/>
                          <a:cs typeface="Carlito"/>
                        </a:rPr>
                        <a:t> </a:t>
                      </a:r>
                      <a:r>
                        <a:rPr sz="1800" spc="-25" dirty="0">
                          <a:latin typeface="Carlito"/>
                          <a:cs typeface="Carlito"/>
                        </a:rPr>
                        <a:t>KLS</a:t>
                      </a:r>
                      <a:endParaRPr sz="1800">
                        <a:latin typeface="Carlito"/>
                        <a:cs typeface="Carlito"/>
                      </a:endParaRPr>
                    </a:p>
                  </a:txBody>
                  <a:tcPr marL="0" marR="0" marT="317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ACACA"/>
                    </a:solidFill>
                  </a:tcPr>
                </a:tc>
                <a:tc>
                  <a:txBody>
                    <a:bodyPr/>
                    <a:lstStyle/>
                    <a:p>
                      <a:pPr marL="92075" marR="358140">
                        <a:lnSpc>
                          <a:spcPct val="100000"/>
                        </a:lnSpc>
                        <a:spcBef>
                          <a:spcPts val="250"/>
                        </a:spcBef>
                      </a:pPr>
                      <a:r>
                        <a:rPr sz="1800" spc="-10" dirty="0">
                          <a:solidFill>
                            <a:srgbClr val="FF0000"/>
                          </a:solidFill>
                          <a:latin typeface="Carlito"/>
                          <a:cs typeface="Carlito"/>
                        </a:rPr>
                        <a:t>Procedure</a:t>
                      </a:r>
                      <a:r>
                        <a:rPr sz="1800" spc="-25" dirty="0">
                          <a:solidFill>
                            <a:srgbClr val="FF0000"/>
                          </a:solidFill>
                          <a:latin typeface="Carlito"/>
                          <a:cs typeface="Carlito"/>
                        </a:rPr>
                        <a:t> </a:t>
                      </a:r>
                      <a:r>
                        <a:rPr sz="1800" dirty="0">
                          <a:solidFill>
                            <a:srgbClr val="FF0000"/>
                          </a:solidFill>
                          <a:latin typeface="Carlito"/>
                          <a:cs typeface="Carlito"/>
                        </a:rPr>
                        <a:t>der</a:t>
                      </a:r>
                      <a:r>
                        <a:rPr sz="1800" spc="-35" dirty="0">
                          <a:solidFill>
                            <a:srgbClr val="FF0000"/>
                          </a:solidFill>
                          <a:latin typeface="Carlito"/>
                          <a:cs typeface="Carlito"/>
                        </a:rPr>
                        <a:t> </a:t>
                      </a:r>
                      <a:r>
                        <a:rPr sz="1800" dirty="0">
                          <a:solidFill>
                            <a:srgbClr val="FF0000"/>
                          </a:solidFill>
                          <a:latin typeface="Carlito"/>
                          <a:cs typeface="Carlito"/>
                        </a:rPr>
                        <a:t>beskriver</a:t>
                      </a:r>
                      <a:r>
                        <a:rPr sz="1800" spc="-55" dirty="0">
                          <a:solidFill>
                            <a:srgbClr val="FF0000"/>
                          </a:solidFill>
                          <a:latin typeface="Carlito"/>
                          <a:cs typeface="Carlito"/>
                        </a:rPr>
                        <a:t> </a:t>
                      </a:r>
                      <a:r>
                        <a:rPr sz="1800" spc="-10" dirty="0">
                          <a:solidFill>
                            <a:srgbClr val="FF0000"/>
                          </a:solidFill>
                          <a:latin typeface="Carlito"/>
                          <a:cs typeface="Carlito"/>
                        </a:rPr>
                        <a:t>hvordan</a:t>
                      </a:r>
                      <a:r>
                        <a:rPr sz="1800" spc="-35" dirty="0">
                          <a:solidFill>
                            <a:srgbClr val="FF0000"/>
                          </a:solidFill>
                          <a:latin typeface="Carlito"/>
                          <a:cs typeface="Carlito"/>
                        </a:rPr>
                        <a:t> </a:t>
                      </a:r>
                      <a:r>
                        <a:rPr sz="1800" spc="-10" dirty="0">
                          <a:solidFill>
                            <a:srgbClr val="FF0000"/>
                          </a:solidFill>
                          <a:latin typeface="Carlito"/>
                          <a:cs typeface="Carlito"/>
                        </a:rPr>
                        <a:t>ledelsens </a:t>
                      </a:r>
                      <a:r>
                        <a:rPr sz="1800" dirty="0">
                          <a:solidFill>
                            <a:srgbClr val="FF0000"/>
                          </a:solidFill>
                          <a:latin typeface="Carlito"/>
                          <a:cs typeface="Carlito"/>
                        </a:rPr>
                        <a:t>evaluering</a:t>
                      </a:r>
                      <a:r>
                        <a:rPr sz="1800" spc="-50" dirty="0">
                          <a:solidFill>
                            <a:srgbClr val="FF0000"/>
                          </a:solidFill>
                          <a:latin typeface="Carlito"/>
                          <a:cs typeface="Carlito"/>
                        </a:rPr>
                        <a:t> </a:t>
                      </a:r>
                      <a:r>
                        <a:rPr sz="1800" spc="-10" dirty="0">
                          <a:solidFill>
                            <a:srgbClr val="FF0000"/>
                          </a:solidFill>
                          <a:latin typeface="Carlito"/>
                          <a:cs typeface="Carlito"/>
                        </a:rPr>
                        <a:t>udføres</a:t>
                      </a:r>
                      <a:r>
                        <a:rPr sz="1800" spc="-60" dirty="0">
                          <a:solidFill>
                            <a:srgbClr val="FF0000"/>
                          </a:solidFill>
                          <a:latin typeface="Carlito"/>
                          <a:cs typeface="Carlito"/>
                        </a:rPr>
                        <a:t> </a:t>
                      </a:r>
                      <a:r>
                        <a:rPr sz="1800" dirty="0">
                          <a:solidFill>
                            <a:srgbClr val="FF0000"/>
                          </a:solidFill>
                          <a:latin typeface="Carlito"/>
                          <a:cs typeface="Carlito"/>
                        </a:rPr>
                        <a:t>og</a:t>
                      </a:r>
                      <a:r>
                        <a:rPr sz="1800" spc="-60" dirty="0">
                          <a:solidFill>
                            <a:srgbClr val="FF0000"/>
                          </a:solidFill>
                          <a:latin typeface="Carlito"/>
                          <a:cs typeface="Carlito"/>
                        </a:rPr>
                        <a:t> </a:t>
                      </a:r>
                      <a:r>
                        <a:rPr sz="1800" spc="-10" dirty="0">
                          <a:solidFill>
                            <a:srgbClr val="FF0000"/>
                          </a:solidFill>
                          <a:latin typeface="Carlito"/>
                          <a:cs typeface="Carlito"/>
                        </a:rPr>
                        <a:t>dokumenteres</a:t>
                      </a:r>
                      <a:r>
                        <a:rPr sz="1800" spc="-55" dirty="0">
                          <a:solidFill>
                            <a:srgbClr val="FF0000"/>
                          </a:solidFill>
                          <a:latin typeface="Carlito"/>
                          <a:cs typeface="Carlito"/>
                        </a:rPr>
                        <a:t> </a:t>
                      </a:r>
                      <a:r>
                        <a:rPr sz="1800" dirty="0">
                          <a:solidFill>
                            <a:srgbClr val="FF0000"/>
                          </a:solidFill>
                          <a:latin typeface="Carlito"/>
                          <a:cs typeface="Carlito"/>
                        </a:rPr>
                        <a:t>mindst</a:t>
                      </a:r>
                      <a:r>
                        <a:rPr sz="1800" spc="-60" dirty="0">
                          <a:solidFill>
                            <a:srgbClr val="FF0000"/>
                          </a:solidFill>
                          <a:latin typeface="Carlito"/>
                          <a:cs typeface="Carlito"/>
                        </a:rPr>
                        <a:t> </a:t>
                      </a:r>
                      <a:r>
                        <a:rPr sz="1800" spc="-50" dirty="0">
                          <a:solidFill>
                            <a:srgbClr val="FF0000"/>
                          </a:solidFill>
                          <a:latin typeface="Carlito"/>
                          <a:cs typeface="Carlito"/>
                        </a:rPr>
                        <a:t>1 </a:t>
                      </a:r>
                      <a:r>
                        <a:rPr sz="1800" dirty="0">
                          <a:solidFill>
                            <a:srgbClr val="FF0000"/>
                          </a:solidFill>
                          <a:latin typeface="Carlito"/>
                          <a:cs typeface="Carlito"/>
                        </a:rPr>
                        <a:t>gang</a:t>
                      </a:r>
                      <a:r>
                        <a:rPr sz="1800" spc="-70" dirty="0">
                          <a:solidFill>
                            <a:srgbClr val="FF0000"/>
                          </a:solidFill>
                          <a:latin typeface="Carlito"/>
                          <a:cs typeface="Carlito"/>
                        </a:rPr>
                        <a:t> </a:t>
                      </a:r>
                      <a:r>
                        <a:rPr sz="1800" spc="-10" dirty="0">
                          <a:solidFill>
                            <a:srgbClr val="FF0000"/>
                          </a:solidFill>
                          <a:latin typeface="Carlito"/>
                          <a:cs typeface="Carlito"/>
                        </a:rPr>
                        <a:t>årligt</a:t>
                      </a:r>
                      <a:endParaRPr sz="1800">
                        <a:latin typeface="Carlito"/>
                        <a:cs typeface="Carlito"/>
                      </a:endParaRPr>
                    </a:p>
                  </a:txBody>
                  <a:tcPr marL="0" marR="0" marT="317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ACACA"/>
                    </a:solidFill>
                  </a:tcPr>
                </a:tc>
                <a:extLst>
                  <a:ext uri="{0D108BD9-81ED-4DB2-BD59-A6C34878D82A}">
                    <a16:rowId xmlns:a16="http://schemas.microsoft.com/office/drawing/2014/main" val="10005"/>
                  </a:ext>
                </a:extLst>
              </a:tr>
              <a:tr h="690880">
                <a:tc>
                  <a:txBody>
                    <a:bodyPr/>
                    <a:lstStyle/>
                    <a:p>
                      <a:pPr marL="91440">
                        <a:lnSpc>
                          <a:spcPct val="100000"/>
                        </a:lnSpc>
                        <a:spcBef>
                          <a:spcPts val="250"/>
                        </a:spcBef>
                      </a:pPr>
                      <a:r>
                        <a:rPr sz="1800" spc="-10" dirty="0">
                          <a:latin typeface="Carlito"/>
                          <a:cs typeface="Carlito"/>
                        </a:rPr>
                        <a:t>Forbedringsaktiviteter</a:t>
                      </a:r>
                      <a:r>
                        <a:rPr sz="1800" dirty="0">
                          <a:latin typeface="Carlito"/>
                          <a:cs typeface="Carlito"/>
                        </a:rPr>
                        <a:t> ved</a:t>
                      </a:r>
                      <a:r>
                        <a:rPr sz="1800" spc="-15" dirty="0">
                          <a:latin typeface="Carlito"/>
                          <a:cs typeface="Carlito"/>
                        </a:rPr>
                        <a:t> </a:t>
                      </a:r>
                      <a:r>
                        <a:rPr sz="1800" spc="-10" dirty="0">
                          <a:latin typeface="Carlito"/>
                          <a:cs typeface="Carlito"/>
                        </a:rPr>
                        <a:t>afvigelser</a:t>
                      </a:r>
                      <a:endParaRPr sz="1800">
                        <a:latin typeface="Carlito"/>
                        <a:cs typeface="Carlito"/>
                      </a:endParaRPr>
                    </a:p>
                  </a:txBody>
                  <a:tcPr marL="0" marR="0" marT="317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7E7E7"/>
                    </a:solidFill>
                  </a:tcPr>
                </a:tc>
                <a:tc>
                  <a:txBody>
                    <a:bodyPr/>
                    <a:lstStyle/>
                    <a:p>
                      <a:pPr marL="92075" marR="222250">
                        <a:lnSpc>
                          <a:spcPct val="100000"/>
                        </a:lnSpc>
                        <a:spcBef>
                          <a:spcPts val="250"/>
                        </a:spcBef>
                      </a:pPr>
                      <a:r>
                        <a:rPr sz="1800" dirty="0">
                          <a:solidFill>
                            <a:srgbClr val="FF0000"/>
                          </a:solidFill>
                          <a:latin typeface="Carlito"/>
                          <a:cs typeface="Carlito"/>
                        </a:rPr>
                        <a:t>Beskrivelse</a:t>
                      </a:r>
                      <a:r>
                        <a:rPr sz="1800" spc="-65" dirty="0">
                          <a:solidFill>
                            <a:srgbClr val="FF0000"/>
                          </a:solidFill>
                          <a:latin typeface="Carlito"/>
                          <a:cs typeface="Carlito"/>
                        </a:rPr>
                        <a:t> </a:t>
                      </a:r>
                      <a:r>
                        <a:rPr sz="1800" dirty="0">
                          <a:solidFill>
                            <a:srgbClr val="FF0000"/>
                          </a:solidFill>
                          <a:latin typeface="Carlito"/>
                          <a:cs typeface="Carlito"/>
                        </a:rPr>
                        <a:t>for</a:t>
                      </a:r>
                      <a:r>
                        <a:rPr sz="1800" spc="-45" dirty="0">
                          <a:solidFill>
                            <a:srgbClr val="FF0000"/>
                          </a:solidFill>
                          <a:latin typeface="Carlito"/>
                          <a:cs typeface="Carlito"/>
                        </a:rPr>
                        <a:t> </a:t>
                      </a:r>
                      <a:r>
                        <a:rPr sz="1800" spc="-10" dirty="0">
                          <a:solidFill>
                            <a:srgbClr val="FF0000"/>
                          </a:solidFill>
                          <a:latin typeface="Carlito"/>
                          <a:cs typeface="Carlito"/>
                        </a:rPr>
                        <a:t>hvordan</a:t>
                      </a:r>
                      <a:r>
                        <a:rPr sz="1800" spc="-45" dirty="0">
                          <a:solidFill>
                            <a:srgbClr val="FF0000"/>
                          </a:solidFill>
                          <a:latin typeface="Carlito"/>
                          <a:cs typeface="Carlito"/>
                        </a:rPr>
                        <a:t> </a:t>
                      </a:r>
                      <a:r>
                        <a:rPr sz="1800" dirty="0">
                          <a:solidFill>
                            <a:srgbClr val="FF0000"/>
                          </a:solidFill>
                          <a:latin typeface="Carlito"/>
                          <a:cs typeface="Carlito"/>
                        </a:rPr>
                        <a:t>der</a:t>
                      </a:r>
                      <a:r>
                        <a:rPr sz="1800" spc="-40" dirty="0">
                          <a:solidFill>
                            <a:srgbClr val="FF0000"/>
                          </a:solidFill>
                          <a:latin typeface="Carlito"/>
                          <a:cs typeface="Carlito"/>
                        </a:rPr>
                        <a:t> </a:t>
                      </a:r>
                      <a:r>
                        <a:rPr sz="1800" dirty="0">
                          <a:solidFill>
                            <a:srgbClr val="FF0000"/>
                          </a:solidFill>
                          <a:latin typeface="Carlito"/>
                          <a:cs typeface="Carlito"/>
                        </a:rPr>
                        <a:t>sikres</a:t>
                      </a:r>
                      <a:r>
                        <a:rPr sz="1800" spc="-55" dirty="0">
                          <a:solidFill>
                            <a:srgbClr val="FF0000"/>
                          </a:solidFill>
                          <a:latin typeface="Carlito"/>
                          <a:cs typeface="Carlito"/>
                        </a:rPr>
                        <a:t> </a:t>
                      </a:r>
                      <a:r>
                        <a:rPr sz="1800" spc="-10" dirty="0">
                          <a:solidFill>
                            <a:srgbClr val="FF0000"/>
                          </a:solidFill>
                          <a:latin typeface="Carlito"/>
                          <a:cs typeface="Carlito"/>
                        </a:rPr>
                        <a:t>korrektion</a:t>
                      </a:r>
                      <a:r>
                        <a:rPr sz="1800" spc="-35" dirty="0">
                          <a:solidFill>
                            <a:srgbClr val="FF0000"/>
                          </a:solidFill>
                          <a:latin typeface="Carlito"/>
                          <a:cs typeface="Carlito"/>
                        </a:rPr>
                        <a:t> </a:t>
                      </a:r>
                      <a:r>
                        <a:rPr sz="1800" spc="-25" dirty="0">
                          <a:solidFill>
                            <a:srgbClr val="FF0000"/>
                          </a:solidFill>
                          <a:latin typeface="Carlito"/>
                          <a:cs typeface="Carlito"/>
                        </a:rPr>
                        <a:t>og </a:t>
                      </a:r>
                      <a:r>
                        <a:rPr sz="1800" spc="-10" dirty="0">
                          <a:solidFill>
                            <a:srgbClr val="FF0000"/>
                          </a:solidFill>
                          <a:latin typeface="Carlito"/>
                          <a:cs typeface="Carlito"/>
                        </a:rPr>
                        <a:t>korrigerende</a:t>
                      </a:r>
                      <a:r>
                        <a:rPr sz="1800" spc="-40" dirty="0">
                          <a:solidFill>
                            <a:srgbClr val="FF0000"/>
                          </a:solidFill>
                          <a:latin typeface="Carlito"/>
                          <a:cs typeface="Carlito"/>
                        </a:rPr>
                        <a:t> </a:t>
                      </a:r>
                      <a:r>
                        <a:rPr sz="1800" dirty="0">
                          <a:solidFill>
                            <a:srgbClr val="FF0000"/>
                          </a:solidFill>
                          <a:latin typeface="Carlito"/>
                          <a:cs typeface="Carlito"/>
                        </a:rPr>
                        <a:t>handlinger</a:t>
                      </a:r>
                      <a:r>
                        <a:rPr sz="1800" spc="-50" dirty="0">
                          <a:solidFill>
                            <a:srgbClr val="FF0000"/>
                          </a:solidFill>
                          <a:latin typeface="Carlito"/>
                          <a:cs typeface="Carlito"/>
                        </a:rPr>
                        <a:t> </a:t>
                      </a:r>
                      <a:r>
                        <a:rPr sz="1800" dirty="0">
                          <a:solidFill>
                            <a:srgbClr val="FF0000"/>
                          </a:solidFill>
                          <a:latin typeface="Carlito"/>
                          <a:cs typeface="Carlito"/>
                        </a:rPr>
                        <a:t>ved</a:t>
                      </a:r>
                      <a:r>
                        <a:rPr sz="1800" spc="-55" dirty="0">
                          <a:solidFill>
                            <a:srgbClr val="FF0000"/>
                          </a:solidFill>
                          <a:latin typeface="Carlito"/>
                          <a:cs typeface="Carlito"/>
                        </a:rPr>
                        <a:t> </a:t>
                      </a:r>
                      <a:r>
                        <a:rPr sz="1800" dirty="0">
                          <a:solidFill>
                            <a:srgbClr val="FF0000"/>
                          </a:solidFill>
                          <a:latin typeface="Carlito"/>
                          <a:cs typeface="Carlito"/>
                        </a:rPr>
                        <a:t>fejl</a:t>
                      </a:r>
                      <a:r>
                        <a:rPr sz="1800" spc="-55" dirty="0">
                          <a:solidFill>
                            <a:srgbClr val="FF0000"/>
                          </a:solidFill>
                          <a:latin typeface="Carlito"/>
                          <a:cs typeface="Carlito"/>
                        </a:rPr>
                        <a:t> </a:t>
                      </a:r>
                      <a:r>
                        <a:rPr sz="1800" dirty="0">
                          <a:solidFill>
                            <a:srgbClr val="FF0000"/>
                          </a:solidFill>
                          <a:latin typeface="Carlito"/>
                          <a:cs typeface="Carlito"/>
                        </a:rPr>
                        <a:t>og</a:t>
                      </a:r>
                      <a:r>
                        <a:rPr sz="1800" spc="-40" dirty="0">
                          <a:solidFill>
                            <a:srgbClr val="FF0000"/>
                          </a:solidFill>
                          <a:latin typeface="Carlito"/>
                          <a:cs typeface="Carlito"/>
                        </a:rPr>
                        <a:t> </a:t>
                      </a:r>
                      <a:r>
                        <a:rPr sz="1800" spc="-10" dirty="0">
                          <a:solidFill>
                            <a:srgbClr val="FF0000"/>
                          </a:solidFill>
                          <a:latin typeface="Carlito"/>
                          <a:cs typeface="Carlito"/>
                        </a:rPr>
                        <a:t>klager</a:t>
                      </a:r>
                      <a:endParaRPr sz="1800" dirty="0">
                        <a:latin typeface="Carlito"/>
                        <a:cs typeface="Carlito"/>
                      </a:endParaRPr>
                    </a:p>
                  </a:txBody>
                  <a:tcPr marL="0" marR="0" marT="317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7E7E7"/>
                    </a:solidFill>
                  </a:tcPr>
                </a:tc>
                <a:extLst>
                  <a:ext uri="{0D108BD9-81ED-4DB2-BD59-A6C34878D82A}">
                    <a16:rowId xmlns:a16="http://schemas.microsoft.com/office/drawing/2014/main" val="10006"/>
                  </a:ext>
                </a:extLst>
              </a:tr>
            </a:tbl>
          </a:graphicData>
        </a:graphic>
      </p:graphicFrame>
      <p:sp>
        <p:nvSpPr>
          <p:cNvPr id="3" name="object 3"/>
          <p:cNvSpPr txBox="1">
            <a:spLocks noGrp="1"/>
          </p:cNvSpPr>
          <p:nvPr>
            <p:ph type="title"/>
          </p:nvPr>
        </p:nvSpPr>
        <p:spPr>
          <a:xfrm>
            <a:off x="1968245" y="210058"/>
            <a:ext cx="7155815" cy="391160"/>
          </a:xfrm>
          <a:prstGeom prst="rect">
            <a:avLst/>
          </a:prstGeom>
        </p:spPr>
        <p:txBody>
          <a:bodyPr vert="horz" wrap="square" lIns="0" tIns="12700" rIns="0" bIns="0" rtlCol="0">
            <a:spAutoFit/>
          </a:bodyPr>
          <a:lstStyle/>
          <a:p>
            <a:pPr marL="12700">
              <a:lnSpc>
                <a:spcPct val="100000"/>
              </a:lnSpc>
              <a:spcBef>
                <a:spcPts val="100"/>
              </a:spcBef>
            </a:pPr>
            <a:r>
              <a:rPr sz="2400" dirty="0">
                <a:solidFill>
                  <a:srgbClr val="006846"/>
                </a:solidFill>
              </a:rPr>
              <a:t>BEK</a:t>
            </a:r>
            <a:r>
              <a:rPr sz="2400" spc="-50" dirty="0">
                <a:solidFill>
                  <a:srgbClr val="006846"/>
                </a:solidFill>
              </a:rPr>
              <a:t> </a:t>
            </a:r>
            <a:r>
              <a:rPr sz="2400" spc="-60" dirty="0">
                <a:solidFill>
                  <a:srgbClr val="006846"/>
                </a:solidFill>
              </a:rPr>
              <a:t>nr.</a:t>
            </a:r>
            <a:r>
              <a:rPr sz="2400" spc="-50" dirty="0">
                <a:solidFill>
                  <a:srgbClr val="006846"/>
                </a:solidFill>
              </a:rPr>
              <a:t> </a:t>
            </a:r>
            <a:r>
              <a:rPr lang="da-DK" sz="2400" spc="-50" dirty="0">
                <a:solidFill>
                  <a:srgbClr val="006846"/>
                </a:solidFill>
              </a:rPr>
              <a:t>725</a:t>
            </a:r>
            <a:r>
              <a:rPr sz="2400" dirty="0">
                <a:solidFill>
                  <a:srgbClr val="006846"/>
                </a:solidFill>
              </a:rPr>
              <a:t>,</a:t>
            </a:r>
            <a:r>
              <a:rPr sz="2400" spc="-45" dirty="0">
                <a:solidFill>
                  <a:srgbClr val="006846"/>
                </a:solidFill>
              </a:rPr>
              <a:t> </a:t>
            </a:r>
            <a:r>
              <a:rPr sz="2400" dirty="0">
                <a:solidFill>
                  <a:srgbClr val="006846"/>
                </a:solidFill>
              </a:rPr>
              <a:t>der</a:t>
            </a:r>
            <a:r>
              <a:rPr sz="2400" spc="-50" dirty="0">
                <a:solidFill>
                  <a:srgbClr val="006846"/>
                </a:solidFill>
              </a:rPr>
              <a:t> </a:t>
            </a:r>
            <a:r>
              <a:rPr sz="2400" dirty="0">
                <a:solidFill>
                  <a:srgbClr val="006846"/>
                </a:solidFill>
              </a:rPr>
              <a:t>skal</a:t>
            </a:r>
            <a:r>
              <a:rPr sz="2400" spc="-60" dirty="0">
                <a:solidFill>
                  <a:srgbClr val="006846"/>
                </a:solidFill>
              </a:rPr>
              <a:t> </a:t>
            </a:r>
            <a:r>
              <a:rPr sz="2400" dirty="0">
                <a:solidFill>
                  <a:srgbClr val="006846"/>
                </a:solidFill>
              </a:rPr>
              <a:t>i</a:t>
            </a:r>
            <a:r>
              <a:rPr sz="2400" spc="-45" dirty="0">
                <a:solidFill>
                  <a:srgbClr val="006846"/>
                </a:solidFill>
              </a:rPr>
              <a:t> </a:t>
            </a:r>
            <a:r>
              <a:rPr sz="2400" dirty="0">
                <a:solidFill>
                  <a:srgbClr val="006846"/>
                </a:solidFill>
              </a:rPr>
              <a:t>KLS</a:t>
            </a:r>
            <a:r>
              <a:rPr sz="2400" spc="-60" dirty="0">
                <a:solidFill>
                  <a:srgbClr val="006846"/>
                </a:solidFill>
              </a:rPr>
              <a:t> </a:t>
            </a:r>
            <a:r>
              <a:rPr sz="2400" dirty="0">
                <a:solidFill>
                  <a:srgbClr val="006846"/>
                </a:solidFill>
              </a:rPr>
              <a:t>være</a:t>
            </a:r>
            <a:r>
              <a:rPr sz="2400" spc="-50" dirty="0">
                <a:solidFill>
                  <a:srgbClr val="006846"/>
                </a:solidFill>
              </a:rPr>
              <a:t> </a:t>
            </a:r>
            <a:r>
              <a:rPr sz="2400" spc="-10" dirty="0">
                <a:solidFill>
                  <a:srgbClr val="006846"/>
                </a:solidFill>
              </a:rPr>
              <a:t>procedurer</a:t>
            </a:r>
            <a:r>
              <a:rPr sz="2400" spc="-70" dirty="0">
                <a:solidFill>
                  <a:srgbClr val="006846"/>
                </a:solidFill>
              </a:rPr>
              <a:t> </a:t>
            </a:r>
            <a:r>
              <a:rPr sz="2400" dirty="0">
                <a:solidFill>
                  <a:srgbClr val="006846"/>
                </a:solidFill>
              </a:rPr>
              <a:t>for</a:t>
            </a:r>
            <a:r>
              <a:rPr sz="2400" spc="-50" dirty="0">
                <a:solidFill>
                  <a:srgbClr val="006846"/>
                </a:solidFill>
              </a:rPr>
              <a:t> </a:t>
            </a:r>
            <a:r>
              <a:rPr sz="2400" spc="-10" dirty="0">
                <a:solidFill>
                  <a:srgbClr val="006846"/>
                </a:solidFill>
              </a:rPr>
              <a:t>følgende</a:t>
            </a:r>
            <a:endParaRPr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40504" y="547496"/>
            <a:ext cx="3054350" cy="330835"/>
          </a:xfrm>
          <a:prstGeom prst="rect">
            <a:avLst/>
          </a:prstGeom>
        </p:spPr>
        <p:txBody>
          <a:bodyPr vert="horz" wrap="square" lIns="0" tIns="13335" rIns="0" bIns="0" rtlCol="0">
            <a:spAutoFit/>
          </a:bodyPr>
          <a:lstStyle/>
          <a:p>
            <a:pPr marL="12700">
              <a:lnSpc>
                <a:spcPct val="100000"/>
              </a:lnSpc>
              <a:spcBef>
                <a:spcPts val="105"/>
              </a:spcBef>
            </a:pPr>
            <a:r>
              <a:rPr dirty="0"/>
              <a:t>Rapporter</a:t>
            </a:r>
            <a:r>
              <a:rPr spc="-35" dirty="0"/>
              <a:t> </a:t>
            </a:r>
            <a:r>
              <a:rPr dirty="0"/>
              <a:t>til</a:t>
            </a:r>
            <a:r>
              <a:rPr spc="-45" dirty="0"/>
              <a:t> </a:t>
            </a:r>
            <a:r>
              <a:rPr spc="-10" dirty="0"/>
              <a:t>dokumentation</a:t>
            </a:r>
          </a:p>
        </p:txBody>
      </p:sp>
      <p:graphicFrame>
        <p:nvGraphicFramePr>
          <p:cNvPr id="3" name="object 3"/>
          <p:cNvGraphicFramePr>
            <a:graphicFrameLocks noGrp="1"/>
          </p:cNvGraphicFramePr>
          <p:nvPr>
            <p:extLst>
              <p:ext uri="{D42A27DB-BD31-4B8C-83A1-F6EECF244321}">
                <p14:modId xmlns:p14="http://schemas.microsoft.com/office/powerpoint/2010/main" val="3733913405"/>
              </p:ext>
            </p:extLst>
          </p:nvPr>
        </p:nvGraphicFramePr>
        <p:xfrm>
          <a:off x="1447800" y="1251459"/>
          <a:ext cx="8641080" cy="5059045"/>
        </p:xfrm>
        <a:graphic>
          <a:graphicData uri="http://schemas.openxmlformats.org/drawingml/2006/table">
            <a:tbl>
              <a:tblPr firstRow="1" bandRow="1">
                <a:tableStyleId>{2D5ABB26-0587-4C30-8999-92F81FD0307C}</a:tableStyleId>
              </a:tblPr>
              <a:tblGrid>
                <a:gridCol w="2520315">
                  <a:extLst>
                    <a:ext uri="{9D8B030D-6E8A-4147-A177-3AD203B41FA5}">
                      <a16:colId xmlns:a16="http://schemas.microsoft.com/office/drawing/2014/main" val="20000"/>
                    </a:ext>
                  </a:extLst>
                </a:gridCol>
                <a:gridCol w="6120765">
                  <a:extLst>
                    <a:ext uri="{9D8B030D-6E8A-4147-A177-3AD203B41FA5}">
                      <a16:colId xmlns:a16="http://schemas.microsoft.com/office/drawing/2014/main" val="20001"/>
                    </a:ext>
                  </a:extLst>
                </a:gridCol>
              </a:tblGrid>
              <a:tr h="640080">
                <a:tc>
                  <a:txBody>
                    <a:bodyPr/>
                    <a:lstStyle/>
                    <a:p>
                      <a:pPr marL="91440" marR="653415">
                        <a:lnSpc>
                          <a:spcPct val="100000"/>
                        </a:lnSpc>
                        <a:spcBef>
                          <a:spcPts val="240"/>
                        </a:spcBef>
                      </a:pPr>
                      <a:r>
                        <a:rPr sz="1800" spc="-10" dirty="0">
                          <a:latin typeface="Carlito"/>
                          <a:cs typeface="Carlito"/>
                        </a:rPr>
                        <a:t>Dokumentation</a:t>
                      </a:r>
                      <a:r>
                        <a:rPr sz="1800" spc="-55" dirty="0">
                          <a:latin typeface="Carlito"/>
                          <a:cs typeface="Carlito"/>
                        </a:rPr>
                        <a:t> </a:t>
                      </a:r>
                      <a:r>
                        <a:rPr sz="1800" spc="-25" dirty="0">
                          <a:latin typeface="Carlito"/>
                          <a:cs typeface="Carlito"/>
                        </a:rPr>
                        <a:t>for </a:t>
                      </a:r>
                      <a:r>
                        <a:rPr sz="1800" dirty="0" err="1">
                          <a:latin typeface="Carlito"/>
                          <a:cs typeface="Carlito"/>
                        </a:rPr>
                        <a:t>udført</a:t>
                      </a:r>
                      <a:r>
                        <a:rPr lang="da-DK" sz="1800" dirty="0">
                          <a:latin typeface="Carlito"/>
                          <a:cs typeface="Carlito"/>
                        </a:rPr>
                        <a:t> </a:t>
                      </a:r>
                      <a:r>
                        <a:rPr sz="1800" spc="-10" dirty="0">
                          <a:latin typeface="Carlito"/>
                          <a:cs typeface="Carlito"/>
                        </a:rPr>
                        <a:t>slut</a:t>
                      </a:r>
                      <a:r>
                        <a:rPr lang="da-DK" sz="1800" spc="-10" dirty="0">
                          <a:latin typeface="Carlito"/>
                          <a:cs typeface="Carlito"/>
                        </a:rPr>
                        <a:t>evaluering</a:t>
                      </a:r>
                      <a:endParaRPr sz="1800" dirty="0">
                        <a:latin typeface="Carlito"/>
                        <a:cs typeface="Carlito"/>
                      </a:endParaRPr>
                    </a:p>
                  </a:txBody>
                  <a:tcPr marL="0" marR="0" marT="304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7E7E7"/>
                    </a:solidFill>
                  </a:tcPr>
                </a:tc>
                <a:tc>
                  <a:txBody>
                    <a:bodyPr/>
                    <a:lstStyle/>
                    <a:p>
                      <a:pPr marL="91440" marR="163195">
                        <a:lnSpc>
                          <a:spcPct val="100000"/>
                        </a:lnSpc>
                        <a:spcBef>
                          <a:spcPts val="240"/>
                        </a:spcBef>
                      </a:pPr>
                      <a:r>
                        <a:rPr sz="1800" dirty="0">
                          <a:solidFill>
                            <a:srgbClr val="FF0000"/>
                          </a:solidFill>
                          <a:latin typeface="Carlito"/>
                          <a:cs typeface="Carlito"/>
                        </a:rPr>
                        <a:t>Adresse,</a:t>
                      </a:r>
                      <a:r>
                        <a:rPr sz="1800" spc="-80" dirty="0">
                          <a:solidFill>
                            <a:srgbClr val="FF0000"/>
                          </a:solidFill>
                          <a:latin typeface="Carlito"/>
                          <a:cs typeface="Carlito"/>
                        </a:rPr>
                        <a:t> </a:t>
                      </a:r>
                      <a:r>
                        <a:rPr sz="1800" dirty="0">
                          <a:solidFill>
                            <a:srgbClr val="FF0000"/>
                          </a:solidFill>
                          <a:latin typeface="Carlito"/>
                          <a:cs typeface="Carlito"/>
                        </a:rPr>
                        <a:t>hvem</a:t>
                      </a:r>
                      <a:r>
                        <a:rPr sz="1800" spc="-65" dirty="0">
                          <a:solidFill>
                            <a:srgbClr val="FF0000"/>
                          </a:solidFill>
                          <a:latin typeface="Carlito"/>
                          <a:cs typeface="Carlito"/>
                        </a:rPr>
                        <a:t> </a:t>
                      </a:r>
                      <a:r>
                        <a:rPr sz="1800" dirty="0">
                          <a:solidFill>
                            <a:srgbClr val="FF0000"/>
                          </a:solidFill>
                          <a:latin typeface="Carlito"/>
                          <a:cs typeface="Carlito"/>
                        </a:rPr>
                        <a:t>der</a:t>
                      </a:r>
                      <a:r>
                        <a:rPr sz="1800" spc="-55" dirty="0">
                          <a:solidFill>
                            <a:srgbClr val="FF0000"/>
                          </a:solidFill>
                          <a:latin typeface="Carlito"/>
                          <a:cs typeface="Carlito"/>
                        </a:rPr>
                        <a:t> </a:t>
                      </a:r>
                      <a:r>
                        <a:rPr sz="1800" dirty="0">
                          <a:solidFill>
                            <a:srgbClr val="FF0000"/>
                          </a:solidFill>
                          <a:latin typeface="Carlito"/>
                          <a:cs typeface="Carlito"/>
                        </a:rPr>
                        <a:t>udførte</a:t>
                      </a:r>
                      <a:r>
                        <a:rPr sz="1800" spc="-50" dirty="0">
                          <a:solidFill>
                            <a:srgbClr val="FF0000"/>
                          </a:solidFill>
                          <a:latin typeface="Carlito"/>
                          <a:cs typeface="Carlito"/>
                        </a:rPr>
                        <a:t> </a:t>
                      </a:r>
                      <a:r>
                        <a:rPr sz="1800" dirty="0">
                          <a:solidFill>
                            <a:srgbClr val="FF0000"/>
                          </a:solidFill>
                          <a:latin typeface="Carlito"/>
                          <a:cs typeface="Carlito"/>
                        </a:rPr>
                        <a:t>arbejdet,</a:t>
                      </a:r>
                      <a:r>
                        <a:rPr sz="1800" spc="-60" dirty="0">
                          <a:solidFill>
                            <a:srgbClr val="FF0000"/>
                          </a:solidFill>
                          <a:latin typeface="Carlito"/>
                          <a:cs typeface="Carlito"/>
                        </a:rPr>
                        <a:t> </a:t>
                      </a:r>
                      <a:r>
                        <a:rPr sz="1800" dirty="0">
                          <a:solidFill>
                            <a:srgbClr val="FF0000"/>
                          </a:solidFill>
                          <a:latin typeface="Carlito"/>
                          <a:cs typeface="Carlito"/>
                        </a:rPr>
                        <a:t>hvem</a:t>
                      </a:r>
                      <a:r>
                        <a:rPr sz="1800" spc="-65" dirty="0">
                          <a:solidFill>
                            <a:srgbClr val="FF0000"/>
                          </a:solidFill>
                          <a:latin typeface="Carlito"/>
                          <a:cs typeface="Carlito"/>
                        </a:rPr>
                        <a:t> </a:t>
                      </a:r>
                      <a:r>
                        <a:rPr sz="1800" dirty="0">
                          <a:solidFill>
                            <a:srgbClr val="FF0000"/>
                          </a:solidFill>
                          <a:latin typeface="Carlito"/>
                          <a:cs typeface="Carlito"/>
                        </a:rPr>
                        <a:t>der</a:t>
                      </a:r>
                      <a:r>
                        <a:rPr sz="1800" spc="-55" dirty="0">
                          <a:solidFill>
                            <a:srgbClr val="FF0000"/>
                          </a:solidFill>
                          <a:latin typeface="Carlito"/>
                          <a:cs typeface="Carlito"/>
                        </a:rPr>
                        <a:t> </a:t>
                      </a:r>
                      <a:r>
                        <a:rPr sz="1800" spc="-10" dirty="0" err="1">
                          <a:solidFill>
                            <a:srgbClr val="FF0000"/>
                          </a:solidFill>
                          <a:latin typeface="Carlito"/>
                          <a:cs typeface="Carlito"/>
                        </a:rPr>
                        <a:t>udførte</a:t>
                      </a:r>
                      <a:r>
                        <a:rPr sz="1800" spc="-10" dirty="0">
                          <a:solidFill>
                            <a:srgbClr val="FF0000"/>
                          </a:solidFill>
                          <a:latin typeface="Carlito"/>
                          <a:cs typeface="Carlito"/>
                        </a:rPr>
                        <a:t> slut</a:t>
                      </a:r>
                      <a:r>
                        <a:rPr lang="da-DK" sz="1800" spc="-10" dirty="0">
                          <a:solidFill>
                            <a:srgbClr val="FF0000"/>
                          </a:solidFill>
                          <a:latin typeface="Carlito"/>
                          <a:cs typeface="Carlito"/>
                        </a:rPr>
                        <a:t>evaluering</a:t>
                      </a:r>
                      <a:r>
                        <a:rPr sz="1800" spc="-10" dirty="0">
                          <a:solidFill>
                            <a:srgbClr val="FF0000"/>
                          </a:solidFill>
                          <a:latin typeface="Carlito"/>
                          <a:cs typeface="Carlito"/>
                        </a:rPr>
                        <a:t>,</a:t>
                      </a:r>
                      <a:r>
                        <a:rPr sz="1800" spc="-40" dirty="0">
                          <a:solidFill>
                            <a:srgbClr val="FF0000"/>
                          </a:solidFill>
                          <a:latin typeface="Carlito"/>
                          <a:cs typeface="Carlito"/>
                        </a:rPr>
                        <a:t> </a:t>
                      </a:r>
                      <a:r>
                        <a:rPr sz="1800" dirty="0">
                          <a:solidFill>
                            <a:srgbClr val="FF0000"/>
                          </a:solidFill>
                          <a:latin typeface="Carlito"/>
                          <a:cs typeface="Carlito"/>
                        </a:rPr>
                        <a:t>dato</a:t>
                      </a:r>
                      <a:r>
                        <a:rPr sz="1800" spc="-45" dirty="0">
                          <a:solidFill>
                            <a:srgbClr val="FF0000"/>
                          </a:solidFill>
                          <a:latin typeface="Carlito"/>
                          <a:cs typeface="Carlito"/>
                        </a:rPr>
                        <a:t> </a:t>
                      </a:r>
                      <a:r>
                        <a:rPr sz="1800" dirty="0">
                          <a:solidFill>
                            <a:srgbClr val="FF0000"/>
                          </a:solidFill>
                          <a:latin typeface="Carlito"/>
                          <a:cs typeface="Carlito"/>
                        </a:rPr>
                        <a:t>for</a:t>
                      </a:r>
                      <a:r>
                        <a:rPr sz="1800" spc="-40" dirty="0">
                          <a:solidFill>
                            <a:srgbClr val="FF0000"/>
                          </a:solidFill>
                          <a:latin typeface="Carlito"/>
                          <a:cs typeface="Carlito"/>
                        </a:rPr>
                        <a:t> </a:t>
                      </a:r>
                      <a:r>
                        <a:rPr sz="1800" spc="-10" dirty="0">
                          <a:solidFill>
                            <a:srgbClr val="FF0000"/>
                          </a:solidFill>
                          <a:latin typeface="Carlito"/>
                          <a:cs typeface="Carlito"/>
                        </a:rPr>
                        <a:t>udførelse</a:t>
                      </a:r>
                      <a:r>
                        <a:rPr sz="1800" spc="-30" dirty="0">
                          <a:solidFill>
                            <a:srgbClr val="FF0000"/>
                          </a:solidFill>
                          <a:latin typeface="Carlito"/>
                          <a:cs typeface="Carlito"/>
                        </a:rPr>
                        <a:t> </a:t>
                      </a:r>
                      <a:r>
                        <a:rPr sz="1800" dirty="0">
                          <a:solidFill>
                            <a:srgbClr val="FF0000"/>
                          </a:solidFill>
                          <a:latin typeface="Carlito"/>
                          <a:cs typeface="Carlito"/>
                        </a:rPr>
                        <a:t>og</a:t>
                      </a:r>
                      <a:r>
                        <a:rPr sz="1800" spc="-40" dirty="0">
                          <a:solidFill>
                            <a:srgbClr val="FF0000"/>
                          </a:solidFill>
                          <a:latin typeface="Carlito"/>
                          <a:cs typeface="Carlito"/>
                        </a:rPr>
                        <a:t> </a:t>
                      </a:r>
                      <a:r>
                        <a:rPr sz="1800" spc="-10" dirty="0">
                          <a:solidFill>
                            <a:srgbClr val="FF0000"/>
                          </a:solidFill>
                          <a:latin typeface="Carlito"/>
                          <a:cs typeface="Carlito"/>
                        </a:rPr>
                        <a:t>resultatet</a:t>
                      </a:r>
                      <a:r>
                        <a:rPr sz="1800" spc="-35" dirty="0">
                          <a:solidFill>
                            <a:srgbClr val="FF0000"/>
                          </a:solidFill>
                          <a:latin typeface="Carlito"/>
                          <a:cs typeface="Carlito"/>
                        </a:rPr>
                        <a:t> </a:t>
                      </a:r>
                      <a:r>
                        <a:rPr sz="1800" dirty="0" err="1">
                          <a:solidFill>
                            <a:srgbClr val="FF0000"/>
                          </a:solidFill>
                          <a:latin typeface="Carlito"/>
                          <a:cs typeface="Carlito"/>
                        </a:rPr>
                        <a:t>af</a:t>
                      </a:r>
                      <a:r>
                        <a:rPr sz="1800" spc="-45" dirty="0">
                          <a:solidFill>
                            <a:srgbClr val="FF0000"/>
                          </a:solidFill>
                          <a:latin typeface="Carlito"/>
                          <a:cs typeface="Carlito"/>
                        </a:rPr>
                        <a:t> </a:t>
                      </a:r>
                      <a:r>
                        <a:rPr sz="1800" spc="-10" dirty="0">
                          <a:solidFill>
                            <a:srgbClr val="FF0000"/>
                          </a:solidFill>
                          <a:latin typeface="Carlito"/>
                          <a:cs typeface="Carlito"/>
                        </a:rPr>
                        <a:t>slut</a:t>
                      </a:r>
                      <a:r>
                        <a:rPr lang="da-DK" sz="1800" spc="-10" dirty="0">
                          <a:solidFill>
                            <a:srgbClr val="FF0000"/>
                          </a:solidFill>
                          <a:latin typeface="Carlito"/>
                          <a:cs typeface="Carlito"/>
                        </a:rPr>
                        <a:t>evalueringen</a:t>
                      </a:r>
                      <a:endParaRPr sz="1800" dirty="0">
                        <a:latin typeface="Carlito"/>
                        <a:cs typeface="Carlito"/>
                      </a:endParaRPr>
                    </a:p>
                  </a:txBody>
                  <a:tcPr marL="0" marR="0" marT="304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7E7E7"/>
                    </a:solidFill>
                  </a:tcPr>
                </a:tc>
                <a:extLst>
                  <a:ext uri="{0D108BD9-81ED-4DB2-BD59-A6C34878D82A}">
                    <a16:rowId xmlns:a16="http://schemas.microsoft.com/office/drawing/2014/main" val="10000"/>
                  </a:ext>
                </a:extLst>
              </a:tr>
              <a:tr h="639445">
                <a:tc>
                  <a:txBody>
                    <a:bodyPr/>
                    <a:lstStyle/>
                    <a:p>
                      <a:pPr marL="91440" marR="653415">
                        <a:lnSpc>
                          <a:spcPct val="100000"/>
                        </a:lnSpc>
                        <a:spcBef>
                          <a:spcPts val="240"/>
                        </a:spcBef>
                      </a:pPr>
                      <a:r>
                        <a:rPr sz="1800" spc="-10" dirty="0">
                          <a:latin typeface="Carlito"/>
                          <a:cs typeface="Carlito"/>
                        </a:rPr>
                        <a:t>Dokumentation</a:t>
                      </a:r>
                      <a:r>
                        <a:rPr sz="1800" spc="-55" dirty="0">
                          <a:latin typeface="Carlito"/>
                          <a:cs typeface="Carlito"/>
                        </a:rPr>
                        <a:t> </a:t>
                      </a:r>
                      <a:r>
                        <a:rPr sz="1800" spc="-25" dirty="0">
                          <a:latin typeface="Carlito"/>
                          <a:cs typeface="Carlito"/>
                        </a:rPr>
                        <a:t>for </a:t>
                      </a:r>
                      <a:r>
                        <a:rPr sz="1800" dirty="0">
                          <a:latin typeface="Carlito"/>
                          <a:cs typeface="Carlito"/>
                        </a:rPr>
                        <a:t>udført</a:t>
                      </a:r>
                      <a:r>
                        <a:rPr sz="1800" spc="-70" dirty="0">
                          <a:latin typeface="Carlito"/>
                          <a:cs typeface="Carlito"/>
                        </a:rPr>
                        <a:t> </a:t>
                      </a:r>
                      <a:r>
                        <a:rPr sz="1800" spc="-10" dirty="0">
                          <a:latin typeface="Carlito"/>
                          <a:cs typeface="Carlito"/>
                        </a:rPr>
                        <a:t>tilsyn</a:t>
                      </a:r>
                      <a:endParaRPr sz="1800">
                        <a:latin typeface="Carlito"/>
                        <a:cs typeface="Carlito"/>
                      </a:endParaRPr>
                    </a:p>
                  </a:txBody>
                  <a:tcPr marL="0" marR="0" marT="304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ACACA"/>
                    </a:solidFill>
                  </a:tcPr>
                </a:tc>
                <a:tc>
                  <a:txBody>
                    <a:bodyPr/>
                    <a:lstStyle/>
                    <a:p>
                      <a:pPr marL="91440">
                        <a:lnSpc>
                          <a:spcPct val="100000"/>
                        </a:lnSpc>
                        <a:spcBef>
                          <a:spcPts val="240"/>
                        </a:spcBef>
                      </a:pPr>
                      <a:r>
                        <a:rPr sz="1800" dirty="0">
                          <a:solidFill>
                            <a:srgbClr val="FF0000"/>
                          </a:solidFill>
                          <a:latin typeface="Carlito"/>
                          <a:cs typeface="Carlito"/>
                        </a:rPr>
                        <a:t>Ift.</a:t>
                      </a:r>
                      <a:r>
                        <a:rPr sz="1800" spc="-65" dirty="0">
                          <a:solidFill>
                            <a:srgbClr val="FF0000"/>
                          </a:solidFill>
                          <a:latin typeface="Carlito"/>
                          <a:cs typeface="Carlito"/>
                        </a:rPr>
                        <a:t> </a:t>
                      </a:r>
                      <a:r>
                        <a:rPr sz="1800" dirty="0">
                          <a:solidFill>
                            <a:srgbClr val="FF0000"/>
                          </a:solidFill>
                          <a:latin typeface="Carlito"/>
                          <a:cs typeface="Carlito"/>
                        </a:rPr>
                        <a:t>bemanding,</a:t>
                      </a:r>
                      <a:r>
                        <a:rPr sz="1800" spc="-50" dirty="0">
                          <a:solidFill>
                            <a:srgbClr val="FF0000"/>
                          </a:solidFill>
                          <a:latin typeface="Carlito"/>
                          <a:cs typeface="Carlito"/>
                        </a:rPr>
                        <a:t> </a:t>
                      </a:r>
                      <a:r>
                        <a:rPr sz="1800" dirty="0">
                          <a:solidFill>
                            <a:srgbClr val="FF0000"/>
                          </a:solidFill>
                          <a:latin typeface="Carlito"/>
                          <a:cs typeface="Carlito"/>
                        </a:rPr>
                        <a:t>instruktion,</a:t>
                      </a:r>
                      <a:r>
                        <a:rPr sz="1800" spc="-40" dirty="0">
                          <a:solidFill>
                            <a:srgbClr val="FF0000"/>
                          </a:solidFill>
                          <a:latin typeface="Carlito"/>
                          <a:cs typeface="Carlito"/>
                        </a:rPr>
                        <a:t> </a:t>
                      </a:r>
                      <a:r>
                        <a:rPr sz="1800" dirty="0">
                          <a:solidFill>
                            <a:srgbClr val="FF0000"/>
                          </a:solidFill>
                          <a:latin typeface="Carlito"/>
                          <a:cs typeface="Carlito"/>
                        </a:rPr>
                        <a:t>tilsyn</a:t>
                      </a:r>
                      <a:r>
                        <a:rPr sz="1800" spc="-45" dirty="0">
                          <a:solidFill>
                            <a:srgbClr val="FF0000"/>
                          </a:solidFill>
                          <a:latin typeface="Carlito"/>
                          <a:cs typeface="Carlito"/>
                        </a:rPr>
                        <a:t> </a:t>
                      </a:r>
                      <a:r>
                        <a:rPr sz="1800" dirty="0">
                          <a:solidFill>
                            <a:srgbClr val="FF0000"/>
                          </a:solidFill>
                          <a:latin typeface="Carlito"/>
                          <a:cs typeface="Carlito"/>
                        </a:rPr>
                        <a:t>og</a:t>
                      </a:r>
                      <a:r>
                        <a:rPr sz="1800" spc="-55" dirty="0">
                          <a:solidFill>
                            <a:srgbClr val="FF0000"/>
                          </a:solidFill>
                          <a:latin typeface="Carlito"/>
                          <a:cs typeface="Carlito"/>
                        </a:rPr>
                        <a:t> </a:t>
                      </a:r>
                      <a:r>
                        <a:rPr sz="1800" spc="-10" dirty="0">
                          <a:solidFill>
                            <a:srgbClr val="FF0000"/>
                          </a:solidFill>
                          <a:latin typeface="Carlito"/>
                          <a:cs typeface="Carlito"/>
                        </a:rPr>
                        <a:t>slut</a:t>
                      </a:r>
                      <a:r>
                        <a:rPr lang="da-DK" sz="1800" spc="-10" dirty="0">
                          <a:solidFill>
                            <a:srgbClr val="FF0000"/>
                          </a:solidFill>
                          <a:latin typeface="Carlito"/>
                          <a:cs typeface="Carlito"/>
                        </a:rPr>
                        <a:t>evaluering</a:t>
                      </a:r>
                      <a:endParaRPr sz="1800" dirty="0">
                        <a:latin typeface="Carlito"/>
                        <a:cs typeface="Carlito"/>
                      </a:endParaRPr>
                    </a:p>
                  </a:txBody>
                  <a:tcPr marL="0" marR="0" marT="304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ACACA"/>
                    </a:solidFill>
                  </a:tcPr>
                </a:tc>
                <a:extLst>
                  <a:ext uri="{0D108BD9-81ED-4DB2-BD59-A6C34878D82A}">
                    <a16:rowId xmlns:a16="http://schemas.microsoft.com/office/drawing/2014/main" val="10001"/>
                  </a:ext>
                </a:extLst>
              </a:tr>
              <a:tr h="914400">
                <a:tc>
                  <a:txBody>
                    <a:bodyPr/>
                    <a:lstStyle/>
                    <a:p>
                      <a:pPr marL="91440">
                        <a:lnSpc>
                          <a:spcPct val="100000"/>
                        </a:lnSpc>
                        <a:spcBef>
                          <a:spcPts val="245"/>
                        </a:spcBef>
                      </a:pPr>
                      <a:r>
                        <a:rPr sz="1800" dirty="0">
                          <a:latin typeface="Carlito"/>
                          <a:cs typeface="Carlito"/>
                        </a:rPr>
                        <a:t>Arbejde</a:t>
                      </a:r>
                      <a:r>
                        <a:rPr sz="1800" spc="-45" dirty="0">
                          <a:latin typeface="Carlito"/>
                          <a:cs typeface="Carlito"/>
                        </a:rPr>
                        <a:t> </a:t>
                      </a:r>
                      <a:r>
                        <a:rPr sz="1800" dirty="0">
                          <a:latin typeface="Carlito"/>
                          <a:cs typeface="Carlito"/>
                        </a:rPr>
                        <a:t>udført</a:t>
                      </a:r>
                      <a:r>
                        <a:rPr sz="1800" spc="-50" dirty="0">
                          <a:latin typeface="Carlito"/>
                          <a:cs typeface="Carlito"/>
                        </a:rPr>
                        <a:t> </a:t>
                      </a:r>
                      <a:r>
                        <a:rPr sz="1800" dirty="0">
                          <a:latin typeface="Carlito"/>
                          <a:cs typeface="Carlito"/>
                        </a:rPr>
                        <a:t>af</a:t>
                      </a:r>
                      <a:r>
                        <a:rPr sz="1800" spc="-40" dirty="0">
                          <a:latin typeface="Carlito"/>
                          <a:cs typeface="Carlito"/>
                        </a:rPr>
                        <a:t> </a:t>
                      </a:r>
                      <a:r>
                        <a:rPr sz="1800" spc="-10" dirty="0">
                          <a:latin typeface="Carlito"/>
                          <a:cs typeface="Carlito"/>
                        </a:rPr>
                        <a:t>kabel-</a:t>
                      </a:r>
                      <a:endParaRPr sz="1800">
                        <a:latin typeface="Carlito"/>
                        <a:cs typeface="Carlito"/>
                      </a:endParaRPr>
                    </a:p>
                    <a:p>
                      <a:pPr marL="91440" marR="513715">
                        <a:lnSpc>
                          <a:spcPct val="100000"/>
                        </a:lnSpc>
                      </a:pPr>
                      <a:r>
                        <a:rPr sz="1800" spc="-10" dirty="0">
                          <a:latin typeface="Carlito"/>
                          <a:cs typeface="Carlito"/>
                        </a:rPr>
                        <a:t>/rørmontør</a:t>
                      </a:r>
                      <a:r>
                        <a:rPr sz="1800" spc="-45" dirty="0">
                          <a:latin typeface="Carlito"/>
                          <a:cs typeface="Carlito"/>
                        </a:rPr>
                        <a:t> </a:t>
                      </a:r>
                      <a:r>
                        <a:rPr sz="1800" dirty="0">
                          <a:latin typeface="Carlito"/>
                          <a:cs typeface="Carlito"/>
                        </a:rPr>
                        <a:t>uden</a:t>
                      </a:r>
                      <a:r>
                        <a:rPr sz="1800" spc="-20" dirty="0">
                          <a:latin typeface="Carlito"/>
                          <a:cs typeface="Carlito"/>
                        </a:rPr>
                        <a:t> </a:t>
                      </a:r>
                      <a:r>
                        <a:rPr sz="1800" spc="-25" dirty="0">
                          <a:latin typeface="Carlito"/>
                          <a:cs typeface="Carlito"/>
                        </a:rPr>
                        <a:t>for </a:t>
                      </a:r>
                      <a:r>
                        <a:rPr sz="1800" spc="-10" dirty="0">
                          <a:latin typeface="Carlito"/>
                          <a:cs typeface="Carlito"/>
                        </a:rPr>
                        <a:t>virksomheden</a:t>
                      </a:r>
                      <a:endParaRPr sz="1800">
                        <a:latin typeface="Carlito"/>
                        <a:cs typeface="Carlito"/>
                      </a:endParaRPr>
                    </a:p>
                  </a:txBody>
                  <a:tcPr marL="0" marR="0" marT="311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7E7E7"/>
                    </a:solidFill>
                  </a:tcPr>
                </a:tc>
                <a:tc>
                  <a:txBody>
                    <a:bodyPr/>
                    <a:lstStyle/>
                    <a:p>
                      <a:pPr marL="91440" marR="120650">
                        <a:lnSpc>
                          <a:spcPct val="100000"/>
                        </a:lnSpc>
                        <a:spcBef>
                          <a:spcPts val="245"/>
                        </a:spcBef>
                      </a:pPr>
                      <a:r>
                        <a:rPr sz="1800" spc="-10" dirty="0">
                          <a:solidFill>
                            <a:srgbClr val="FF0000"/>
                          </a:solidFill>
                          <a:latin typeface="Carlito"/>
                          <a:cs typeface="Carlito"/>
                        </a:rPr>
                        <a:t>Dokumentation</a:t>
                      </a:r>
                      <a:r>
                        <a:rPr sz="1800" spc="-40" dirty="0">
                          <a:solidFill>
                            <a:srgbClr val="FF0000"/>
                          </a:solidFill>
                          <a:latin typeface="Carlito"/>
                          <a:cs typeface="Carlito"/>
                        </a:rPr>
                        <a:t> </a:t>
                      </a:r>
                      <a:r>
                        <a:rPr sz="1800" dirty="0">
                          <a:solidFill>
                            <a:srgbClr val="FF0000"/>
                          </a:solidFill>
                          <a:latin typeface="Carlito"/>
                          <a:cs typeface="Carlito"/>
                        </a:rPr>
                        <a:t>for</a:t>
                      </a:r>
                      <a:r>
                        <a:rPr sz="1800" spc="-50" dirty="0">
                          <a:solidFill>
                            <a:srgbClr val="FF0000"/>
                          </a:solidFill>
                          <a:latin typeface="Carlito"/>
                          <a:cs typeface="Carlito"/>
                        </a:rPr>
                        <a:t> </a:t>
                      </a:r>
                      <a:r>
                        <a:rPr sz="1800" dirty="0">
                          <a:solidFill>
                            <a:srgbClr val="FF0000"/>
                          </a:solidFill>
                          <a:latin typeface="Carlito"/>
                          <a:cs typeface="Carlito"/>
                        </a:rPr>
                        <a:t>hvem</a:t>
                      </a:r>
                      <a:r>
                        <a:rPr sz="1800" spc="-45" dirty="0">
                          <a:solidFill>
                            <a:srgbClr val="FF0000"/>
                          </a:solidFill>
                          <a:latin typeface="Carlito"/>
                          <a:cs typeface="Carlito"/>
                        </a:rPr>
                        <a:t> </a:t>
                      </a:r>
                      <a:r>
                        <a:rPr sz="1800" dirty="0">
                          <a:solidFill>
                            <a:srgbClr val="FF0000"/>
                          </a:solidFill>
                          <a:latin typeface="Carlito"/>
                          <a:cs typeface="Carlito"/>
                        </a:rPr>
                        <a:t>der</a:t>
                      </a:r>
                      <a:r>
                        <a:rPr sz="1800" spc="-50" dirty="0">
                          <a:solidFill>
                            <a:srgbClr val="FF0000"/>
                          </a:solidFill>
                          <a:latin typeface="Carlito"/>
                          <a:cs typeface="Carlito"/>
                        </a:rPr>
                        <a:t> </a:t>
                      </a:r>
                      <a:r>
                        <a:rPr sz="1800" spc="-10" dirty="0">
                          <a:solidFill>
                            <a:srgbClr val="FF0000"/>
                          </a:solidFill>
                          <a:latin typeface="Carlito"/>
                          <a:cs typeface="Carlito"/>
                        </a:rPr>
                        <a:t>udførte</a:t>
                      </a:r>
                      <a:r>
                        <a:rPr sz="1800" spc="-35" dirty="0">
                          <a:solidFill>
                            <a:srgbClr val="FF0000"/>
                          </a:solidFill>
                          <a:latin typeface="Carlito"/>
                          <a:cs typeface="Carlito"/>
                        </a:rPr>
                        <a:t> </a:t>
                      </a:r>
                      <a:r>
                        <a:rPr sz="1800" dirty="0">
                          <a:solidFill>
                            <a:srgbClr val="FF0000"/>
                          </a:solidFill>
                          <a:latin typeface="Carlito"/>
                          <a:cs typeface="Carlito"/>
                        </a:rPr>
                        <a:t>arbejdet,</a:t>
                      </a:r>
                      <a:r>
                        <a:rPr sz="1800" spc="-50" dirty="0">
                          <a:solidFill>
                            <a:srgbClr val="FF0000"/>
                          </a:solidFill>
                          <a:latin typeface="Carlito"/>
                          <a:cs typeface="Carlito"/>
                        </a:rPr>
                        <a:t> </a:t>
                      </a:r>
                      <a:r>
                        <a:rPr sz="1800" dirty="0">
                          <a:solidFill>
                            <a:srgbClr val="FF0000"/>
                          </a:solidFill>
                          <a:latin typeface="Carlito"/>
                          <a:cs typeface="Carlito"/>
                        </a:rPr>
                        <a:t>at</a:t>
                      </a:r>
                      <a:r>
                        <a:rPr sz="1800" spc="-50" dirty="0">
                          <a:solidFill>
                            <a:srgbClr val="FF0000"/>
                          </a:solidFill>
                          <a:latin typeface="Carlito"/>
                          <a:cs typeface="Carlito"/>
                        </a:rPr>
                        <a:t> </a:t>
                      </a:r>
                      <a:r>
                        <a:rPr sz="1800" spc="-25" dirty="0">
                          <a:solidFill>
                            <a:srgbClr val="FF0000"/>
                          </a:solidFill>
                          <a:latin typeface="Carlito"/>
                          <a:cs typeface="Carlito"/>
                        </a:rPr>
                        <a:t>den </a:t>
                      </a:r>
                      <a:r>
                        <a:rPr sz="1800" dirty="0">
                          <a:solidFill>
                            <a:srgbClr val="FF0000"/>
                          </a:solidFill>
                          <a:latin typeface="Carlito"/>
                          <a:cs typeface="Carlito"/>
                        </a:rPr>
                        <a:t>pågældende</a:t>
                      </a:r>
                      <a:r>
                        <a:rPr sz="1800" spc="-40" dirty="0">
                          <a:solidFill>
                            <a:srgbClr val="FF0000"/>
                          </a:solidFill>
                          <a:latin typeface="Carlito"/>
                          <a:cs typeface="Carlito"/>
                        </a:rPr>
                        <a:t> </a:t>
                      </a:r>
                      <a:r>
                        <a:rPr sz="1800" dirty="0">
                          <a:solidFill>
                            <a:srgbClr val="FF0000"/>
                          </a:solidFill>
                          <a:latin typeface="Carlito"/>
                          <a:cs typeface="Carlito"/>
                        </a:rPr>
                        <a:t>har</a:t>
                      </a:r>
                      <a:r>
                        <a:rPr sz="1800" spc="-55" dirty="0">
                          <a:solidFill>
                            <a:srgbClr val="FF0000"/>
                          </a:solidFill>
                          <a:latin typeface="Carlito"/>
                          <a:cs typeface="Carlito"/>
                        </a:rPr>
                        <a:t> </a:t>
                      </a:r>
                      <a:r>
                        <a:rPr sz="1800" spc="-10" dirty="0">
                          <a:solidFill>
                            <a:srgbClr val="FF0000"/>
                          </a:solidFill>
                          <a:latin typeface="Carlito"/>
                          <a:cs typeface="Carlito"/>
                        </a:rPr>
                        <a:t>gennemført</a:t>
                      </a:r>
                      <a:r>
                        <a:rPr sz="1800" spc="-50" dirty="0">
                          <a:solidFill>
                            <a:srgbClr val="FF0000"/>
                          </a:solidFill>
                          <a:latin typeface="Carlito"/>
                          <a:cs typeface="Carlito"/>
                        </a:rPr>
                        <a:t> </a:t>
                      </a:r>
                      <a:r>
                        <a:rPr sz="1800" spc="-10" dirty="0">
                          <a:solidFill>
                            <a:srgbClr val="FF0000"/>
                          </a:solidFill>
                          <a:latin typeface="Carlito"/>
                          <a:cs typeface="Carlito"/>
                        </a:rPr>
                        <a:t>godkendt</a:t>
                      </a:r>
                      <a:r>
                        <a:rPr sz="1800" spc="-55" dirty="0">
                          <a:solidFill>
                            <a:srgbClr val="FF0000"/>
                          </a:solidFill>
                          <a:latin typeface="Carlito"/>
                          <a:cs typeface="Carlito"/>
                        </a:rPr>
                        <a:t> </a:t>
                      </a:r>
                      <a:r>
                        <a:rPr sz="1800" dirty="0">
                          <a:solidFill>
                            <a:srgbClr val="FF0000"/>
                          </a:solidFill>
                          <a:latin typeface="Carlito"/>
                          <a:cs typeface="Carlito"/>
                        </a:rPr>
                        <a:t>kursus,</a:t>
                      </a:r>
                      <a:r>
                        <a:rPr sz="1800" spc="-55" dirty="0">
                          <a:solidFill>
                            <a:srgbClr val="FF0000"/>
                          </a:solidFill>
                          <a:latin typeface="Carlito"/>
                          <a:cs typeface="Carlito"/>
                        </a:rPr>
                        <a:t> </a:t>
                      </a:r>
                      <a:r>
                        <a:rPr sz="1800" dirty="0">
                          <a:solidFill>
                            <a:srgbClr val="FF0000"/>
                          </a:solidFill>
                          <a:latin typeface="Carlito"/>
                          <a:cs typeface="Carlito"/>
                        </a:rPr>
                        <a:t>og</a:t>
                      </a:r>
                      <a:r>
                        <a:rPr sz="1800" spc="-45" dirty="0">
                          <a:solidFill>
                            <a:srgbClr val="FF0000"/>
                          </a:solidFill>
                          <a:latin typeface="Carlito"/>
                          <a:cs typeface="Carlito"/>
                        </a:rPr>
                        <a:t> </a:t>
                      </a:r>
                      <a:r>
                        <a:rPr sz="1800" dirty="0">
                          <a:solidFill>
                            <a:srgbClr val="FF0000"/>
                          </a:solidFill>
                          <a:latin typeface="Carlito"/>
                          <a:cs typeface="Carlito"/>
                        </a:rPr>
                        <a:t>at</a:t>
                      </a:r>
                      <a:r>
                        <a:rPr sz="1800" spc="-55" dirty="0">
                          <a:solidFill>
                            <a:srgbClr val="FF0000"/>
                          </a:solidFill>
                          <a:latin typeface="Carlito"/>
                          <a:cs typeface="Carlito"/>
                        </a:rPr>
                        <a:t> </a:t>
                      </a:r>
                      <a:r>
                        <a:rPr sz="1800" dirty="0">
                          <a:solidFill>
                            <a:srgbClr val="FF0000"/>
                          </a:solidFill>
                          <a:latin typeface="Carlito"/>
                          <a:cs typeface="Carlito"/>
                        </a:rPr>
                        <a:t>arbejdet</a:t>
                      </a:r>
                      <a:r>
                        <a:rPr sz="1800" spc="-60" dirty="0">
                          <a:solidFill>
                            <a:srgbClr val="FF0000"/>
                          </a:solidFill>
                          <a:latin typeface="Carlito"/>
                          <a:cs typeface="Carlito"/>
                        </a:rPr>
                        <a:t> </a:t>
                      </a:r>
                      <a:r>
                        <a:rPr sz="1800" spc="-25" dirty="0">
                          <a:solidFill>
                            <a:srgbClr val="FF0000"/>
                          </a:solidFill>
                          <a:latin typeface="Carlito"/>
                          <a:cs typeface="Carlito"/>
                        </a:rPr>
                        <a:t>er </a:t>
                      </a:r>
                      <a:r>
                        <a:rPr sz="1800" dirty="0">
                          <a:solidFill>
                            <a:srgbClr val="FF0000"/>
                          </a:solidFill>
                          <a:latin typeface="Carlito"/>
                          <a:cs typeface="Carlito"/>
                        </a:rPr>
                        <a:t>udført</a:t>
                      </a:r>
                      <a:r>
                        <a:rPr sz="1800" spc="-75" dirty="0">
                          <a:solidFill>
                            <a:srgbClr val="FF0000"/>
                          </a:solidFill>
                          <a:latin typeface="Carlito"/>
                          <a:cs typeface="Carlito"/>
                        </a:rPr>
                        <a:t> </a:t>
                      </a:r>
                      <a:r>
                        <a:rPr sz="1800" dirty="0">
                          <a:solidFill>
                            <a:srgbClr val="FF0000"/>
                          </a:solidFill>
                          <a:latin typeface="Carlito"/>
                          <a:cs typeface="Carlito"/>
                        </a:rPr>
                        <a:t>efter</a:t>
                      </a:r>
                      <a:r>
                        <a:rPr sz="1800" spc="-75" dirty="0">
                          <a:solidFill>
                            <a:srgbClr val="FF0000"/>
                          </a:solidFill>
                          <a:latin typeface="Carlito"/>
                          <a:cs typeface="Carlito"/>
                        </a:rPr>
                        <a:t> </a:t>
                      </a:r>
                      <a:r>
                        <a:rPr sz="1800" dirty="0">
                          <a:solidFill>
                            <a:srgbClr val="FF0000"/>
                          </a:solidFill>
                          <a:latin typeface="Carlito"/>
                          <a:cs typeface="Carlito"/>
                        </a:rPr>
                        <a:t>gældende</a:t>
                      </a:r>
                      <a:r>
                        <a:rPr sz="1800" spc="-60" dirty="0">
                          <a:solidFill>
                            <a:srgbClr val="FF0000"/>
                          </a:solidFill>
                          <a:latin typeface="Carlito"/>
                          <a:cs typeface="Carlito"/>
                        </a:rPr>
                        <a:t> </a:t>
                      </a:r>
                      <a:r>
                        <a:rPr sz="1800" spc="-10" dirty="0">
                          <a:solidFill>
                            <a:srgbClr val="FF0000"/>
                          </a:solidFill>
                          <a:latin typeface="Carlito"/>
                          <a:cs typeface="Carlito"/>
                        </a:rPr>
                        <a:t>regler</a:t>
                      </a:r>
                      <a:endParaRPr sz="1800" dirty="0">
                        <a:latin typeface="Carlito"/>
                        <a:cs typeface="Carlito"/>
                      </a:endParaRPr>
                    </a:p>
                  </a:txBody>
                  <a:tcPr marL="0" marR="0" marT="311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7E7E7"/>
                    </a:solidFill>
                  </a:tcPr>
                </a:tc>
                <a:extLst>
                  <a:ext uri="{0D108BD9-81ED-4DB2-BD59-A6C34878D82A}">
                    <a16:rowId xmlns:a16="http://schemas.microsoft.com/office/drawing/2014/main" val="10002"/>
                  </a:ext>
                </a:extLst>
              </a:tr>
              <a:tr h="914400">
                <a:tc>
                  <a:txBody>
                    <a:bodyPr/>
                    <a:lstStyle/>
                    <a:p>
                      <a:pPr marL="91440">
                        <a:lnSpc>
                          <a:spcPct val="100000"/>
                        </a:lnSpc>
                        <a:spcBef>
                          <a:spcPts val="245"/>
                        </a:spcBef>
                      </a:pPr>
                      <a:r>
                        <a:rPr sz="1800" dirty="0">
                          <a:latin typeface="Carlito"/>
                          <a:cs typeface="Carlito"/>
                        </a:rPr>
                        <a:t>Ledelsens</a:t>
                      </a:r>
                      <a:r>
                        <a:rPr sz="1800" spc="-85" dirty="0">
                          <a:latin typeface="Carlito"/>
                          <a:cs typeface="Carlito"/>
                        </a:rPr>
                        <a:t> </a:t>
                      </a:r>
                      <a:r>
                        <a:rPr sz="1800" spc="-10" dirty="0">
                          <a:latin typeface="Carlito"/>
                          <a:cs typeface="Carlito"/>
                        </a:rPr>
                        <a:t>evaluering</a:t>
                      </a:r>
                      <a:endParaRPr sz="1800">
                        <a:latin typeface="Carlito"/>
                        <a:cs typeface="Carlito"/>
                      </a:endParaRPr>
                    </a:p>
                  </a:txBody>
                  <a:tcPr marL="0" marR="0" marT="311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ACACA"/>
                    </a:solidFill>
                  </a:tcPr>
                </a:tc>
                <a:tc>
                  <a:txBody>
                    <a:bodyPr/>
                    <a:lstStyle/>
                    <a:p>
                      <a:pPr marL="91440" marR="309880">
                        <a:lnSpc>
                          <a:spcPct val="100000"/>
                        </a:lnSpc>
                        <a:spcBef>
                          <a:spcPts val="245"/>
                        </a:spcBef>
                      </a:pPr>
                      <a:r>
                        <a:rPr sz="1800" spc="-20" dirty="0">
                          <a:solidFill>
                            <a:srgbClr val="FF0000"/>
                          </a:solidFill>
                          <a:latin typeface="Carlito"/>
                          <a:cs typeface="Carlito"/>
                        </a:rPr>
                        <a:t>Referat</a:t>
                      </a:r>
                      <a:r>
                        <a:rPr sz="1800" spc="-50" dirty="0">
                          <a:solidFill>
                            <a:srgbClr val="FF0000"/>
                          </a:solidFill>
                          <a:latin typeface="Carlito"/>
                          <a:cs typeface="Carlito"/>
                        </a:rPr>
                        <a:t> </a:t>
                      </a:r>
                      <a:r>
                        <a:rPr sz="1800" dirty="0">
                          <a:solidFill>
                            <a:srgbClr val="FF0000"/>
                          </a:solidFill>
                          <a:latin typeface="Carlito"/>
                          <a:cs typeface="Carlito"/>
                        </a:rPr>
                        <a:t>indeholdende</a:t>
                      </a:r>
                      <a:r>
                        <a:rPr sz="1800" spc="-10" dirty="0">
                          <a:solidFill>
                            <a:srgbClr val="FF0000"/>
                          </a:solidFill>
                          <a:latin typeface="Carlito"/>
                          <a:cs typeface="Carlito"/>
                        </a:rPr>
                        <a:t> dokumentation</a:t>
                      </a:r>
                      <a:r>
                        <a:rPr sz="1800" spc="-45" dirty="0">
                          <a:solidFill>
                            <a:srgbClr val="FF0000"/>
                          </a:solidFill>
                          <a:latin typeface="Carlito"/>
                          <a:cs typeface="Carlito"/>
                        </a:rPr>
                        <a:t> </a:t>
                      </a:r>
                      <a:r>
                        <a:rPr sz="1800" dirty="0">
                          <a:solidFill>
                            <a:srgbClr val="FF0000"/>
                          </a:solidFill>
                          <a:latin typeface="Carlito"/>
                          <a:cs typeface="Carlito"/>
                        </a:rPr>
                        <a:t>for</a:t>
                      </a:r>
                      <a:r>
                        <a:rPr sz="1800" spc="-45" dirty="0">
                          <a:solidFill>
                            <a:srgbClr val="FF0000"/>
                          </a:solidFill>
                          <a:latin typeface="Carlito"/>
                          <a:cs typeface="Carlito"/>
                        </a:rPr>
                        <a:t> </a:t>
                      </a:r>
                      <a:r>
                        <a:rPr sz="1800" dirty="0">
                          <a:solidFill>
                            <a:srgbClr val="FF0000"/>
                          </a:solidFill>
                          <a:latin typeface="Carlito"/>
                          <a:cs typeface="Carlito"/>
                        </a:rPr>
                        <a:t>at</a:t>
                      </a:r>
                      <a:r>
                        <a:rPr sz="1800" spc="-45" dirty="0">
                          <a:solidFill>
                            <a:srgbClr val="FF0000"/>
                          </a:solidFill>
                          <a:latin typeface="Carlito"/>
                          <a:cs typeface="Carlito"/>
                        </a:rPr>
                        <a:t> </a:t>
                      </a:r>
                      <a:r>
                        <a:rPr sz="1800" dirty="0">
                          <a:solidFill>
                            <a:srgbClr val="FF0000"/>
                          </a:solidFill>
                          <a:latin typeface="Carlito"/>
                          <a:cs typeface="Carlito"/>
                        </a:rPr>
                        <a:t>der</a:t>
                      </a:r>
                      <a:r>
                        <a:rPr sz="1800" spc="-35" dirty="0">
                          <a:solidFill>
                            <a:srgbClr val="FF0000"/>
                          </a:solidFill>
                          <a:latin typeface="Carlito"/>
                          <a:cs typeface="Carlito"/>
                        </a:rPr>
                        <a:t> </a:t>
                      </a:r>
                      <a:r>
                        <a:rPr sz="1800" dirty="0">
                          <a:solidFill>
                            <a:srgbClr val="FF0000"/>
                          </a:solidFill>
                          <a:latin typeface="Carlito"/>
                          <a:cs typeface="Carlito"/>
                        </a:rPr>
                        <a:t>er</a:t>
                      </a:r>
                      <a:r>
                        <a:rPr sz="1800" spc="-45" dirty="0">
                          <a:solidFill>
                            <a:srgbClr val="FF0000"/>
                          </a:solidFill>
                          <a:latin typeface="Carlito"/>
                          <a:cs typeface="Carlito"/>
                        </a:rPr>
                        <a:t> </a:t>
                      </a:r>
                      <a:r>
                        <a:rPr sz="1800" dirty="0">
                          <a:solidFill>
                            <a:srgbClr val="FF0000"/>
                          </a:solidFill>
                          <a:latin typeface="Carlito"/>
                          <a:cs typeface="Carlito"/>
                        </a:rPr>
                        <a:t>fulgt</a:t>
                      </a:r>
                      <a:r>
                        <a:rPr sz="1800" spc="-35" dirty="0">
                          <a:solidFill>
                            <a:srgbClr val="FF0000"/>
                          </a:solidFill>
                          <a:latin typeface="Carlito"/>
                          <a:cs typeface="Carlito"/>
                        </a:rPr>
                        <a:t> </a:t>
                      </a:r>
                      <a:r>
                        <a:rPr sz="1800" dirty="0">
                          <a:solidFill>
                            <a:srgbClr val="FF0000"/>
                          </a:solidFill>
                          <a:latin typeface="Carlito"/>
                          <a:cs typeface="Carlito"/>
                        </a:rPr>
                        <a:t>op</a:t>
                      </a:r>
                      <a:r>
                        <a:rPr sz="1800" spc="-50" dirty="0">
                          <a:solidFill>
                            <a:srgbClr val="FF0000"/>
                          </a:solidFill>
                          <a:latin typeface="Carlito"/>
                          <a:cs typeface="Carlito"/>
                        </a:rPr>
                        <a:t> </a:t>
                      </a:r>
                      <a:r>
                        <a:rPr sz="1800" spc="-25" dirty="0">
                          <a:solidFill>
                            <a:srgbClr val="FF0000"/>
                          </a:solidFill>
                          <a:latin typeface="Carlito"/>
                          <a:cs typeface="Carlito"/>
                        </a:rPr>
                        <a:t>på </a:t>
                      </a:r>
                      <a:r>
                        <a:rPr sz="1800" spc="-20" dirty="0">
                          <a:solidFill>
                            <a:srgbClr val="FF0000"/>
                          </a:solidFill>
                          <a:latin typeface="Carlito"/>
                          <a:cs typeface="Carlito"/>
                        </a:rPr>
                        <a:t>afvigelser,</a:t>
                      </a:r>
                      <a:r>
                        <a:rPr sz="1800" spc="-45" dirty="0">
                          <a:solidFill>
                            <a:srgbClr val="FF0000"/>
                          </a:solidFill>
                          <a:latin typeface="Carlito"/>
                          <a:cs typeface="Carlito"/>
                        </a:rPr>
                        <a:t> </a:t>
                      </a:r>
                      <a:r>
                        <a:rPr sz="1800" dirty="0">
                          <a:solidFill>
                            <a:srgbClr val="FF0000"/>
                          </a:solidFill>
                          <a:latin typeface="Carlito"/>
                          <a:cs typeface="Carlito"/>
                        </a:rPr>
                        <a:t>og</a:t>
                      </a:r>
                      <a:r>
                        <a:rPr sz="1800" spc="-30" dirty="0">
                          <a:solidFill>
                            <a:srgbClr val="FF0000"/>
                          </a:solidFill>
                          <a:latin typeface="Carlito"/>
                          <a:cs typeface="Carlito"/>
                        </a:rPr>
                        <a:t> </a:t>
                      </a:r>
                      <a:r>
                        <a:rPr sz="1800" dirty="0">
                          <a:solidFill>
                            <a:srgbClr val="FF0000"/>
                          </a:solidFill>
                          <a:latin typeface="Carlito"/>
                          <a:cs typeface="Carlito"/>
                        </a:rPr>
                        <a:t>at</a:t>
                      </a:r>
                      <a:r>
                        <a:rPr sz="1800" spc="-45" dirty="0">
                          <a:solidFill>
                            <a:srgbClr val="FF0000"/>
                          </a:solidFill>
                          <a:latin typeface="Carlito"/>
                          <a:cs typeface="Carlito"/>
                        </a:rPr>
                        <a:t> </a:t>
                      </a:r>
                      <a:r>
                        <a:rPr sz="1800" spc="-10" dirty="0">
                          <a:solidFill>
                            <a:srgbClr val="FF0000"/>
                          </a:solidFill>
                          <a:latin typeface="Carlito"/>
                          <a:cs typeface="Carlito"/>
                        </a:rPr>
                        <a:t>korrektioner</a:t>
                      </a:r>
                      <a:r>
                        <a:rPr sz="1800" spc="-20" dirty="0">
                          <a:solidFill>
                            <a:srgbClr val="FF0000"/>
                          </a:solidFill>
                          <a:latin typeface="Carlito"/>
                          <a:cs typeface="Carlito"/>
                        </a:rPr>
                        <a:t> </a:t>
                      </a:r>
                      <a:r>
                        <a:rPr sz="1800" dirty="0">
                          <a:solidFill>
                            <a:srgbClr val="FF0000"/>
                          </a:solidFill>
                          <a:latin typeface="Carlito"/>
                          <a:cs typeface="Carlito"/>
                        </a:rPr>
                        <a:t>og</a:t>
                      </a:r>
                      <a:r>
                        <a:rPr sz="1800" spc="-35" dirty="0">
                          <a:solidFill>
                            <a:srgbClr val="FF0000"/>
                          </a:solidFill>
                          <a:latin typeface="Carlito"/>
                          <a:cs typeface="Carlito"/>
                        </a:rPr>
                        <a:t> </a:t>
                      </a:r>
                      <a:r>
                        <a:rPr sz="1800" spc="-10" dirty="0">
                          <a:solidFill>
                            <a:srgbClr val="FF0000"/>
                          </a:solidFill>
                          <a:latin typeface="Carlito"/>
                          <a:cs typeface="Carlito"/>
                        </a:rPr>
                        <a:t>korrigerende</a:t>
                      </a:r>
                      <a:r>
                        <a:rPr sz="1800" spc="-25" dirty="0">
                          <a:solidFill>
                            <a:srgbClr val="FF0000"/>
                          </a:solidFill>
                          <a:latin typeface="Carlito"/>
                          <a:cs typeface="Carlito"/>
                        </a:rPr>
                        <a:t> </a:t>
                      </a:r>
                      <a:r>
                        <a:rPr sz="1800" dirty="0">
                          <a:solidFill>
                            <a:srgbClr val="FF0000"/>
                          </a:solidFill>
                          <a:latin typeface="Carlito"/>
                          <a:cs typeface="Carlito"/>
                        </a:rPr>
                        <a:t>handlinger</a:t>
                      </a:r>
                      <a:r>
                        <a:rPr sz="1800" spc="-25" dirty="0">
                          <a:solidFill>
                            <a:srgbClr val="FF0000"/>
                          </a:solidFill>
                          <a:latin typeface="Carlito"/>
                          <a:cs typeface="Carlito"/>
                        </a:rPr>
                        <a:t> har </a:t>
                      </a:r>
                      <a:r>
                        <a:rPr sz="1800" dirty="0">
                          <a:solidFill>
                            <a:srgbClr val="FF0000"/>
                          </a:solidFill>
                          <a:latin typeface="Carlito"/>
                          <a:cs typeface="Carlito"/>
                        </a:rPr>
                        <a:t>haft</a:t>
                      </a:r>
                      <a:r>
                        <a:rPr sz="1800" spc="-55" dirty="0">
                          <a:solidFill>
                            <a:srgbClr val="FF0000"/>
                          </a:solidFill>
                          <a:latin typeface="Carlito"/>
                          <a:cs typeface="Carlito"/>
                        </a:rPr>
                        <a:t> </a:t>
                      </a:r>
                      <a:r>
                        <a:rPr sz="1800" dirty="0">
                          <a:solidFill>
                            <a:srgbClr val="FF0000"/>
                          </a:solidFill>
                          <a:latin typeface="Carlito"/>
                          <a:cs typeface="Carlito"/>
                        </a:rPr>
                        <a:t>den</a:t>
                      </a:r>
                      <a:r>
                        <a:rPr sz="1800" spc="-40" dirty="0">
                          <a:solidFill>
                            <a:srgbClr val="FF0000"/>
                          </a:solidFill>
                          <a:latin typeface="Carlito"/>
                          <a:cs typeface="Carlito"/>
                        </a:rPr>
                        <a:t> </a:t>
                      </a:r>
                      <a:r>
                        <a:rPr sz="1800" dirty="0">
                          <a:solidFill>
                            <a:srgbClr val="FF0000"/>
                          </a:solidFill>
                          <a:latin typeface="Carlito"/>
                          <a:cs typeface="Carlito"/>
                        </a:rPr>
                        <a:t>ønskede</a:t>
                      </a:r>
                      <a:r>
                        <a:rPr sz="1800" spc="-45" dirty="0">
                          <a:solidFill>
                            <a:srgbClr val="FF0000"/>
                          </a:solidFill>
                          <a:latin typeface="Carlito"/>
                          <a:cs typeface="Carlito"/>
                        </a:rPr>
                        <a:t> </a:t>
                      </a:r>
                      <a:r>
                        <a:rPr sz="1800" spc="-10" dirty="0">
                          <a:solidFill>
                            <a:srgbClr val="FF0000"/>
                          </a:solidFill>
                          <a:latin typeface="Carlito"/>
                          <a:cs typeface="Carlito"/>
                        </a:rPr>
                        <a:t>effekt</a:t>
                      </a:r>
                      <a:endParaRPr sz="1800">
                        <a:latin typeface="Carlito"/>
                        <a:cs typeface="Carlito"/>
                      </a:endParaRPr>
                    </a:p>
                  </a:txBody>
                  <a:tcPr marL="0" marR="0" marT="311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ACACA"/>
                    </a:solidFill>
                  </a:tcPr>
                </a:tc>
                <a:extLst>
                  <a:ext uri="{0D108BD9-81ED-4DB2-BD59-A6C34878D82A}">
                    <a16:rowId xmlns:a16="http://schemas.microsoft.com/office/drawing/2014/main" val="10003"/>
                  </a:ext>
                </a:extLst>
              </a:tr>
              <a:tr h="1737360">
                <a:tc>
                  <a:txBody>
                    <a:bodyPr/>
                    <a:lstStyle/>
                    <a:p>
                      <a:pPr marL="91440" marR="761365">
                        <a:lnSpc>
                          <a:spcPct val="100000"/>
                        </a:lnSpc>
                        <a:spcBef>
                          <a:spcPts val="250"/>
                        </a:spcBef>
                      </a:pPr>
                      <a:r>
                        <a:rPr sz="1800" dirty="0">
                          <a:latin typeface="Carlito"/>
                          <a:cs typeface="Carlito"/>
                        </a:rPr>
                        <a:t>Rapporter</a:t>
                      </a:r>
                      <a:r>
                        <a:rPr sz="1800" spc="-85" dirty="0">
                          <a:latin typeface="Carlito"/>
                          <a:cs typeface="Carlito"/>
                        </a:rPr>
                        <a:t> </a:t>
                      </a:r>
                      <a:r>
                        <a:rPr sz="1800" spc="-25" dirty="0">
                          <a:latin typeface="Carlito"/>
                          <a:cs typeface="Carlito"/>
                        </a:rPr>
                        <a:t>til </a:t>
                      </a:r>
                      <a:r>
                        <a:rPr sz="1800" spc="-10" dirty="0">
                          <a:latin typeface="Carlito"/>
                          <a:cs typeface="Carlito"/>
                        </a:rPr>
                        <a:t>dokumentation</a:t>
                      </a:r>
                      <a:r>
                        <a:rPr sz="1800" spc="-30" dirty="0">
                          <a:latin typeface="Carlito"/>
                          <a:cs typeface="Carlito"/>
                        </a:rPr>
                        <a:t> </a:t>
                      </a:r>
                      <a:r>
                        <a:rPr sz="1800" spc="-25" dirty="0">
                          <a:latin typeface="Carlito"/>
                          <a:cs typeface="Carlito"/>
                        </a:rPr>
                        <a:t>af</a:t>
                      </a:r>
                      <a:endParaRPr sz="1800" dirty="0">
                        <a:latin typeface="Carlito"/>
                        <a:cs typeface="Carlito"/>
                      </a:endParaRPr>
                    </a:p>
                  </a:txBody>
                  <a:tcPr marL="0" marR="0" marT="317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7E7E7"/>
                    </a:solidFill>
                  </a:tcPr>
                </a:tc>
                <a:tc>
                  <a:txBody>
                    <a:bodyPr/>
                    <a:lstStyle/>
                    <a:p>
                      <a:pPr marL="434340" indent="-342900">
                        <a:lnSpc>
                          <a:spcPct val="100000"/>
                        </a:lnSpc>
                        <a:spcBef>
                          <a:spcPts val="250"/>
                        </a:spcBef>
                        <a:buAutoNum type="alphaLcParenR"/>
                        <a:tabLst>
                          <a:tab pos="434340" algn="l"/>
                        </a:tabLst>
                      </a:pPr>
                      <a:r>
                        <a:rPr sz="1800" spc="-10" dirty="0">
                          <a:solidFill>
                            <a:srgbClr val="FF0000"/>
                          </a:solidFill>
                          <a:latin typeface="Carlito"/>
                          <a:cs typeface="Carlito"/>
                        </a:rPr>
                        <a:t>Afvigelser</a:t>
                      </a:r>
                      <a:endParaRPr sz="1800" dirty="0">
                        <a:latin typeface="Carlito"/>
                        <a:cs typeface="Carlito"/>
                      </a:endParaRPr>
                    </a:p>
                    <a:p>
                      <a:pPr marL="434340" indent="-342900">
                        <a:lnSpc>
                          <a:spcPct val="100000"/>
                        </a:lnSpc>
                        <a:buAutoNum type="alphaLcParenR"/>
                        <a:tabLst>
                          <a:tab pos="434340" algn="l"/>
                        </a:tabLst>
                      </a:pPr>
                      <a:r>
                        <a:rPr lang="da-DK" sz="1800" dirty="0">
                          <a:solidFill>
                            <a:srgbClr val="FF0000"/>
                          </a:solidFill>
                          <a:latin typeface="Carlito"/>
                          <a:cs typeface="Carlito"/>
                        </a:rPr>
                        <a:t>Hygiejneforanstaltninger og værnemidler</a:t>
                      </a:r>
                      <a:endParaRPr lang="da-DK" sz="1800" dirty="0">
                        <a:latin typeface="Carlito"/>
                        <a:cs typeface="Carlito"/>
                      </a:endParaRPr>
                    </a:p>
                    <a:p>
                      <a:pPr marL="434340" marR="307340" indent="-342900">
                        <a:lnSpc>
                          <a:spcPct val="100000"/>
                        </a:lnSpc>
                        <a:buAutoNum type="alphaLcParenR" startAt="3"/>
                        <a:tabLst>
                          <a:tab pos="434340" algn="l"/>
                        </a:tabLst>
                      </a:pPr>
                      <a:r>
                        <a:rPr sz="1800" spc="-10" dirty="0" err="1">
                          <a:solidFill>
                            <a:srgbClr val="FF0000"/>
                          </a:solidFill>
                          <a:latin typeface="Carlito"/>
                          <a:cs typeface="Carlito"/>
                        </a:rPr>
                        <a:t>Auditrapporter</a:t>
                      </a:r>
                      <a:r>
                        <a:rPr sz="1800" spc="-5" dirty="0">
                          <a:solidFill>
                            <a:srgbClr val="FF0000"/>
                          </a:solidFill>
                          <a:latin typeface="Carlito"/>
                          <a:cs typeface="Carlito"/>
                        </a:rPr>
                        <a:t> </a:t>
                      </a:r>
                      <a:r>
                        <a:rPr sz="1800" dirty="0">
                          <a:solidFill>
                            <a:srgbClr val="FF0000"/>
                          </a:solidFill>
                          <a:latin typeface="Carlito"/>
                          <a:cs typeface="Carlito"/>
                        </a:rPr>
                        <a:t>fra</a:t>
                      </a:r>
                      <a:r>
                        <a:rPr sz="1800" spc="-5" dirty="0">
                          <a:solidFill>
                            <a:srgbClr val="FF0000"/>
                          </a:solidFill>
                          <a:latin typeface="Carlito"/>
                          <a:cs typeface="Carlito"/>
                        </a:rPr>
                        <a:t> </a:t>
                      </a:r>
                      <a:r>
                        <a:rPr sz="1800" spc="-20" dirty="0">
                          <a:solidFill>
                            <a:srgbClr val="FF0000"/>
                          </a:solidFill>
                          <a:latin typeface="Carlito"/>
                          <a:cs typeface="Carlito"/>
                        </a:rPr>
                        <a:t>Kontrolinstansens</a:t>
                      </a:r>
                      <a:r>
                        <a:rPr sz="1800" spc="-15" dirty="0">
                          <a:solidFill>
                            <a:srgbClr val="FF0000"/>
                          </a:solidFill>
                          <a:latin typeface="Carlito"/>
                          <a:cs typeface="Carlito"/>
                        </a:rPr>
                        <a:t> </a:t>
                      </a:r>
                      <a:r>
                        <a:rPr sz="1800" dirty="0">
                          <a:solidFill>
                            <a:srgbClr val="FF0000"/>
                          </a:solidFill>
                          <a:latin typeface="Carlito"/>
                          <a:cs typeface="Carlito"/>
                        </a:rPr>
                        <a:t>audit</a:t>
                      </a:r>
                      <a:r>
                        <a:rPr sz="1800" spc="-10" dirty="0">
                          <a:solidFill>
                            <a:srgbClr val="FF0000"/>
                          </a:solidFill>
                          <a:latin typeface="Carlito"/>
                          <a:cs typeface="Carlito"/>
                        </a:rPr>
                        <a:t> </a:t>
                      </a:r>
                      <a:r>
                        <a:rPr sz="1800" spc="-25" dirty="0">
                          <a:solidFill>
                            <a:srgbClr val="FF0000"/>
                          </a:solidFill>
                          <a:latin typeface="Carlito"/>
                          <a:cs typeface="Carlito"/>
                        </a:rPr>
                        <a:t>og </a:t>
                      </a:r>
                      <a:r>
                        <a:rPr sz="1800" dirty="0">
                          <a:solidFill>
                            <a:srgbClr val="FF0000"/>
                          </a:solidFill>
                          <a:latin typeface="Carlito"/>
                          <a:cs typeface="Carlito"/>
                        </a:rPr>
                        <a:t>virksomhedens</a:t>
                      </a:r>
                      <a:r>
                        <a:rPr sz="1800" spc="-55" dirty="0">
                          <a:solidFill>
                            <a:srgbClr val="FF0000"/>
                          </a:solidFill>
                          <a:latin typeface="Carlito"/>
                          <a:cs typeface="Carlito"/>
                        </a:rPr>
                        <a:t> </a:t>
                      </a:r>
                      <a:r>
                        <a:rPr sz="1800" spc="-10" dirty="0">
                          <a:solidFill>
                            <a:srgbClr val="FF0000"/>
                          </a:solidFill>
                          <a:latin typeface="Carlito"/>
                          <a:cs typeface="Carlito"/>
                        </a:rPr>
                        <a:t>opfølgning</a:t>
                      </a:r>
                      <a:r>
                        <a:rPr sz="1800" spc="-30" dirty="0">
                          <a:solidFill>
                            <a:srgbClr val="FF0000"/>
                          </a:solidFill>
                          <a:latin typeface="Carlito"/>
                          <a:cs typeface="Carlito"/>
                        </a:rPr>
                        <a:t> </a:t>
                      </a:r>
                      <a:r>
                        <a:rPr sz="1800" dirty="0">
                          <a:solidFill>
                            <a:srgbClr val="FF0000"/>
                          </a:solidFill>
                          <a:latin typeface="Carlito"/>
                          <a:cs typeface="Carlito"/>
                        </a:rPr>
                        <a:t>på</a:t>
                      </a:r>
                      <a:r>
                        <a:rPr sz="1800" spc="-45" dirty="0">
                          <a:solidFill>
                            <a:srgbClr val="FF0000"/>
                          </a:solidFill>
                          <a:latin typeface="Carlito"/>
                          <a:cs typeface="Carlito"/>
                        </a:rPr>
                        <a:t> </a:t>
                      </a:r>
                      <a:r>
                        <a:rPr sz="1800" dirty="0">
                          <a:solidFill>
                            <a:srgbClr val="FF0000"/>
                          </a:solidFill>
                          <a:latin typeface="Carlito"/>
                          <a:cs typeface="Carlito"/>
                        </a:rPr>
                        <a:t>afvigelser</a:t>
                      </a:r>
                      <a:r>
                        <a:rPr sz="1800" spc="-45" dirty="0">
                          <a:solidFill>
                            <a:srgbClr val="FF0000"/>
                          </a:solidFill>
                          <a:latin typeface="Carlito"/>
                          <a:cs typeface="Carlito"/>
                        </a:rPr>
                        <a:t> </a:t>
                      </a:r>
                      <a:r>
                        <a:rPr sz="1800" dirty="0">
                          <a:solidFill>
                            <a:srgbClr val="FF0000"/>
                          </a:solidFill>
                          <a:latin typeface="Carlito"/>
                          <a:cs typeface="Carlito"/>
                        </a:rPr>
                        <a:t>og</a:t>
                      </a:r>
                      <a:r>
                        <a:rPr sz="1800" spc="-45" dirty="0">
                          <a:solidFill>
                            <a:srgbClr val="FF0000"/>
                          </a:solidFill>
                          <a:latin typeface="Carlito"/>
                          <a:cs typeface="Carlito"/>
                        </a:rPr>
                        <a:t> </a:t>
                      </a:r>
                      <a:r>
                        <a:rPr sz="1800" spc="-10" dirty="0">
                          <a:solidFill>
                            <a:srgbClr val="FF0000"/>
                          </a:solidFill>
                          <a:latin typeface="Carlito"/>
                          <a:cs typeface="Carlito"/>
                        </a:rPr>
                        <a:t>anmærkninger</a:t>
                      </a:r>
                      <a:endParaRPr sz="1800" dirty="0">
                        <a:latin typeface="Carlito"/>
                        <a:cs typeface="Carlito"/>
                      </a:endParaRPr>
                    </a:p>
                    <a:p>
                      <a:pPr marL="434340" indent="-342900">
                        <a:lnSpc>
                          <a:spcPct val="100000"/>
                        </a:lnSpc>
                        <a:buAutoNum type="alphaLcParenR" startAt="3"/>
                        <a:tabLst>
                          <a:tab pos="434340" algn="l"/>
                        </a:tabLst>
                      </a:pPr>
                      <a:r>
                        <a:rPr sz="1800" dirty="0">
                          <a:solidFill>
                            <a:srgbClr val="FF0000"/>
                          </a:solidFill>
                          <a:latin typeface="Carlito"/>
                          <a:cs typeface="Carlito"/>
                        </a:rPr>
                        <a:t>Aftaler</a:t>
                      </a:r>
                      <a:r>
                        <a:rPr sz="1800" spc="-45" dirty="0">
                          <a:solidFill>
                            <a:srgbClr val="FF0000"/>
                          </a:solidFill>
                          <a:latin typeface="Carlito"/>
                          <a:cs typeface="Carlito"/>
                        </a:rPr>
                        <a:t> </a:t>
                      </a:r>
                      <a:r>
                        <a:rPr sz="1800" dirty="0">
                          <a:solidFill>
                            <a:srgbClr val="FF0000"/>
                          </a:solidFill>
                          <a:latin typeface="Carlito"/>
                          <a:cs typeface="Carlito"/>
                        </a:rPr>
                        <a:t>om</a:t>
                      </a:r>
                      <a:r>
                        <a:rPr sz="1800" spc="-45" dirty="0">
                          <a:solidFill>
                            <a:srgbClr val="FF0000"/>
                          </a:solidFill>
                          <a:latin typeface="Carlito"/>
                          <a:cs typeface="Carlito"/>
                        </a:rPr>
                        <a:t> </a:t>
                      </a:r>
                      <a:r>
                        <a:rPr sz="1800" dirty="0">
                          <a:solidFill>
                            <a:srgbClr val="FF0000"/>
                          </a:solidFill>
                          <a:latin typeface="Carlito"/>
                          <a:cs typeface="Carlito"/>
                        </a:rPr>
                        <a:t>indlejning</a:t>
                      </a:r>
                      <a:r>
                        <a:rPr sz="1800" spc="-20" dirty="0">
                          <a:solidFill>
                            <a:srgbClr val="FF0000"/>
                          </a:solidFill>
                          <a:latin typeface="Carlito"/>
                          <a:cs typeface="Carlito"/>
                        </a:rPr>
                        <a:t> </a:t>
                      </a:r>
                      <a:r>
                        <a:rPr sz="1800" dirty="0">
                          <a:solidFill>
                            <a:srgbClr val="FF0000"/>
                          </a:solidFill>
                          <a:latin typeface="Carlito"/>
                          <a:cs typeface="Carlito"/>
                        </a:rPr>
                        <a:t>af</a:t>
                      </a:r>
                      <a:r>
                        <a:rPr sz="1800" spc="-50" dirty="0">
                          <a:solidFill>
                            <a:srgbClr val="FF0000"/>
                          </a:solidFill>
                          <a:latin typeface="Carlito"/>
                          <a:cs typeface="Carlito"/>
                        </a:rPr>
                        <a:t> </a:t>
                      </a:r>
                      <a:r>
                        <a:rPr sz="1800" spc="-10" dirty="0">
                          <a:solidFill>
                            <a:srgbClr val="FF0000"/>
                          </a:solidFill>
                          <a:latin typeface="Carlito"/>
                          <a:cs typeface="Carlito"/>
                        </a:rPr>
                        <a:t>personale</a:t>
                      </a:r>
                      <a:r>
                        <a:rPr sz="1800" spc="-35" dirty="0">
                          <a:solidFill>
                            <a:srgbClr val="FF0000"/>
                          </a:solidFill>
                          <a:latin typeface="Carlito"/>
                          <a:cs typeface="Carlito"/>
                        </a:rPr>
                        <a:t> </a:t>
                      </a:r>
                      <a:r>
                        <a:rPr sz="1800" dirty="0">
                          <a:solidFill>
                            <a:srgbClr val="FF0000"/>
                          </a:solidFill>
                          <a:latin typeface="Carlito"/>
                          <a:cs typeface="Carlito"/>
                        </a:rPr>
                        <a:t>fra</a:t>
                      </a:r>
                      <a:r>
                        <a:rPr sz="1800" spc="-45" dirty="0">
                          <a:solidFill>
                            <a:srgbClr val="FF0000"/>
                          </a:solidFill>
                          <a:latin typeface="Carlito"/>
                          <a:cs typeface="Carlito"/>
                        </a:rPr>
                        <a:t> </a:t>
                      </a:r>
                      <a:r>
                        <a:rPr sz="1800" dirty="0">
                          <a:solidFill>
                            <a:srgbClr val="FF0000"/>
                          </a:solidFill>
                          <a:latin typeface="Carlito"/>
                          <a:cs typeface="Carlito"/>
                        </a:rPr>
                        <a:t>anden</a:t>
                      </a:r>
                      <a:r>
                        <a:rPr sz="1800" spc="-35" dirty="0">
                          <a:solidFill>
                            <a:srgbClr val="FF0000"/>
                          </a:solidFill>
                          <a:latin typeface="Carlito"/>
                          <a:cs typeface="Carlito"/>
                        </a:rPr>
                        <a:t> </a:t>
                      </a:r>
                      <a:r>
                        <a:rPr sz="1800" spc="-10" dirty="0">
                          <a:solidFill>
                            <a:srgbClr val="FF0000"/>
                          </a:solidFill>
                          <a:latin typeface="Carlito"/>
                          <a:cs typeface="Carlito"/>
                        </a:rPr>
                        <a:t>virksomhed</a:t>
                      </a:r>
                      <a:endParaRPr sz="1800" dirty="0">
                        <a:latin typeface="Carlito"/>
                        <a:cs typeface="Carlito"/>
                      </a:endParaRPr>
                    </a:p>
                  </a:txBody>
                  <a:tcPr marL="0" marR="0" marT="317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7E7E7"/>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96569" y="601217"/>
            <a:ext cx="10798860" cy="785856"/>
          </a:xfrm>
          <a:prstGeom prst="rect">
            <a:avLst/>
          </a:prstGeom>
        </p:spPr>
        <p:txBody>
          <a:bodyPr vert="horz" wrap="square" lIns="0" tIns="219456" rIns="0" bIns="0" rtlCol="0">
            <a:spAutoFit/>
          </a:bodyPr>
          <a:lstStyle/>
          <a:p>
            <a:pPr marL="233045" marR="5080">
              <a:lnSpc>
                <a:spcPts val="2160"/>
              </a:lnSpc>
              <a:spcBef>
                <a:spcPts val="375"/>
              </a:spcBef>
            </a:pPr>
            <a:r>
              <a:rPr dirty="0">
                <a:solidFill>
                  <a:srgbClr val="006846"/>
                </a:solidFill>
                <a:latin typeface="Arial"/>
                <a:cs typeface="Arial"/>
              </a:rPr>
              <a:t>Krav</a:t>
            </a:r>
            <a:r>
              <a:rPr spc="-15" dirty="0">
                <a:solidFill>
                  <a:srgbClr val="006846"/>
                </a:solidFill>
                <a:latin typeface="Arial"/>
                <a:cs typeface="Arial"/>
              </a:rPr>
              <a:t> </a:t>
            </a:r>
            <a:r>
              <a:rPr dirty="0">
                <a:solidFill>
                  <a:srgbClr val="006846"/>
                </a:solidFill>
                <a:latin typeface="Arial"/>
                <a:cs typeface="Arial"/>
              </a:rPr>
              <a:t>til</a:t>
            </a:r>
            <a:r>
              <a:rPr spc="-35" dirty="0">
                <a:solidFill>
                  <a:srgbClr val="006846"/>
                </a:solidFill>
                <a:latin typeface="Arial"/>
                <a:cs typeface="Arial"/>
              </a:rPr>
              <a:t> </a:t>
            </a:r>
            <a:r>
              <a:rPr dirty="0">
                <a:solidFill>
                  <a:srgbClr val="006846"/>
                </a:solidFill>
                <a:latin typeface="Arial"/>
                <a:cs typeface="Arial"/>
              </a:rPr>
              <a:t>indhold i</a:t>
            </a:r>
            <a:r>
              <a:rPr spc="-5" dirty="0">
                <a:solidFill>
                  <a:srgbClr val="006846"/>
                </a:solidFill>
                <a:latin typeface="Arial"/>
                <a:cs typeface="Arial"/>
              </a:rPr>
              <a:t> </a:t>
            </a:r>
            <a:r>
              <a:rPr dirty="0">
                <a:solidFill>
                  <a:srgbClr val="006846"/>
                </a:solidFill>
                <a:latin typeface="Arial"/>
                <a:cs typeface="Arial"/>
              </a:rPr>
              <a:t>KLS</a:t>
            </a:r>
            <a:r>
              <a:rPr spc="-20" dirty="0">
                <a:solidFill>
                  <a:srgbClr val="006846"/>
                </a:solidFill>
                <a:latin typeface="Arial"/>
                <a:cs typeface="Arial"/>
              </a:rPr>
              <a:t> </a:t>
            </a:r>
            <a:r>
              <a:rPr dirty="0">
                <a:solidFill>
                  <a:srgbClr val="006846"/>
                </a:solidFill>
                <a:latin typeface="Arial"/>
                <a:cs typeface="Arial"/>
              </a:rPr>
              <a:t>–</a:t>
            </a:r>
            <a:r>
              <a:rPr spc="-5" dirty="0">
                <a:solidFill>
                  <a:srgbClr val="006846"/>
                </a:solidFill>
                <a:latin typeface="Arial"/>
                <a:cs typeface="Arial"/>
              </a:rPr>
              <a:t> </a:t>
            </a:r>
            <a:r>
              <a:rPr dirty="0" err="1">
                <a:solidFill>
                  <a:srgbClr val="006846"/>
                </a:solidFill>
                <a:latin typeface="Arial"/>
                <a:cs typeface="Arial"/>
              </a:rPr>
              <a:t>Bekendtgørelse</a:t>
            </a:r>
            <a:r>
              <a:rPr spc="-45" dirty="0">
                <a:solidFill>
                  <a:srgbClr val="006846"/>
                </a:solidFill>
                <a:latin typeface="Arial"/>
                <a:cs typeface="Arial"/>
              </a:rPr>
              <a:t> </a:t>
            </a:r>
            <a:r>
              <a:rPr lang="da-DK" spc="-45" dirty="0">
                <a:solidFill>
                  <a:srgbClr val="006846"/>
                </a:solidFill>
                <a:latin typeface="Arial"/>
                <a:cs typeface="Arial"/>
              </a:rPr>
              <a:t>725</a:t>
            </a:r>
            <a:r>
              <a:rPr spc="-25" dirty="0">
                <a:solidFill>
                  <a:srgbClr val="006846"/>
                </a:solidFill>
                <a:latin typeface="Arial"/>
                <a:cs typeface="Arial"/>
              </a:rPr>
              <a:t> </a:t>
            </a:r>
            <a:r>
              <a:rPr dirty="0">
                <a:solidFill>
                  <a:srgbClr val="006846"/>
                </a:solidFill>
                <a:latin typeface="Arial"/>
                <a:cs typeface="Arial"/>
              </a:rPr>
              <a:t>om</a:t>
            </a:r>
            <a:r>
              <a:rPr spc="-10" dirty="0">
                <a:solidFill>
                  <a:srgbClr val="006846"/>
                </a:solidFill>
                <a:latin typeface="Arial"/>
                <a:cs typeface="Arial"/>
              </a:rPr>
              <a:t> Kvalitetsledelsessystemer</a:t>
            </a:r>
            <a:r>
              <a:rPr spc="-45" dirty="0">
                <a:solidFill>
                  <a:srgbClr val="006846"/>
                </a:solidFill>
                <a:latin typeface="Arial"/>
                <a:cs typeface="Arial"/>
              </a:rPr>
              <a:t> </a:t>
            </a:r>
            <a:r>
              <a:rPr spc="-25" dirty="0">
                <a:solidFill>
                  <a:srgbClr val="006846"/>
                </a:solidFill>
                <a:latin typeface="Arial"/>
                <a:cs typeface="Arial"/>
              </a:rPr>
              <a:t>for </a:t>
            </a:r>
            <a:r>
              <a:rPr dirty="0">
                <a:solidFill>
                  <a:srgbClr val="006846"/>
                </a:solidFill>
                <a:latin typeface="Arial"/>
                <a:cs typeface="Arial"/>
              </a:rPr>
              <a:t>autoriserede</a:t>
            </a:r>
            <a:r>
              <a:rPr spc="-65" dirty="0">
                <a:solidFill>
                  <a:srgbClr val="006846"/>
                </a:solidFill>
                <a:latin typeface="Arial"/>
                <a:cs typeface="Arial"/>
              </a:rPr>
              <a:t> </a:t>
            </a:r>
            <a:r>
              <a:rPr dirty="0">
                <a:solidFill>
                  <a:srgbClr val="006846"/>
                </a:solidFill>
                <a:latin typeface="Arial"/>
                <a:cs typeface="Arial"/>
              </a:rPr>
              <a:t>virksomheder</a:t>
            </a:r>
            <a:r>
              <a:rPr spc="-45" dirty="0">
                <a:solidFill>
                  <a:srgbClr val="006846"/>
                </a:solidFill>
                <a:latin typeface="Arial"/>
                <a:cs typeface="Arial"/>
              </a:rPr>
              <a:t> </a:t>
            </a:r>
            <a:r>
              <a:rPr dirty="0">
                <a:solidFill>
                  <a:srgbClr val="006846"/>
                </a:solidFill>
                <a:latin typeface="Arial"/>
                <a:cs typeface="Arial"/>
              </a:rPr>
              <a:t>på</a:t>
            </a:r>
            <a:r>
              <a:rPr spc="-20" dirty="0">
                <a:solidFill>
                  <a:srgbClr val="006846"/>
                </a:solidFill>
                <a:latin typeface="Arial"/>
                <a:cs typeface="Arial"/>
              </a:rPr>
              <a:t> </a:t>
            </a:r>
            <a:r>
              <a:rPr dirty="0">
                <a:solidFill>
                  <a:srgbClr val="006846"/>
                </a:solidFill>
                <a:latin typeface="Arial"/>
                <a:cs typeface="Arial"/>
              </a:rPr>
              <a:t>El</a:t>
            </a:r>
            <a:r>
              <a:rPr spc="-55" dirty="0">
                <a:solidFill>
                  <a:srgbClr val="006846"/>
                </a:solidFill>
                <a:latin typeface="Arial"/>
                <a:cs typeface="Arial"/>
              </a:rPr>
              <a:t> </a:t>
            </a:r>
            <a:r>
              <a:rPr dirty="0">
                <a:solidFill>
                  <a:srgbClr val="006846"/>
                </a:solidFill>
                <a:latin typeface="Arial"/>
                <a:cs typeface="Arial"/>
              </a:rPr>
              <a:t>–</a:t>
            </a:r>
            <a:r>
              <a:rPr spc="-30" dirty="0">
                <a:solidFill>
                  <a:srgbClr val="006846"/>
                </a:solidFill>
                <a:latin typeface="Arial"/>
                <a:cs typeface="Arial"/>
              </a:rPr>
              <a:t> </a:t>
            </a:r>
            <a:r>
              <a:rPr dirty="0">
                <a:solidFill>
                  <a:srgbClr val="006846"/>
                </a:solidFill>
                <a:latin typeface="Arial"/>
                <a:cs typeface="Arial"/>
              </a:rPr>
              <a:t>VVS</a:t>
            </a:r>
            <a:r>
              <a:rPr spc="-30" dirty="0">
                <a:solidFill>
                  <a:srgbClr val="006846"/>
                </a:solidFill>
                <a:latin typeface="Arial"/>
                <a:cs typeface="Arial"/>
              </a:rPr>
              <a:t> </a:t>
            </a:r>
            <a:r>
              <a:rPr lang="da-DK" spc="-30" dirty="0">
                <a:solidFill>
                  <a:srgbClr val="006846"/>
                </a:solidFill>
                <a:latin typeface="Arial"/>
                <a:cs typeface="Arial"/>
              </a:rPr>
              <a:t>- </a:t>
            </a:r>
            <a:r>
              <a:rPr spc="-25" dirty="0">
                <a:solidFill>
                  <a:srgbClr val="006846"/>
                </a:solidFill>
                <a:latin typeface="Arial"/>
                <a:cs typeface="Arial"/>
              </a:rPr>
              <a:t> </a:t>
            </a:r>
            <a:r>
              <a:rPr lang="da-DK" spc="-10" dirty="0">
                <a:solidFill>
                  <a:srgbClr val="006846"/>
                </a:solidFill>
                <a:latin typeface="Arial"/>
                <a:cs typeface="Arial"/>
              </a:rPr>
              <a:t>K</a:t>
            </a:r>
            <a:r>
              <a:rPr spc="-10" dirty="0" err="1">
                <a:solidFill>
                  <a:srgbClr val="006846"/>
                </a:solidFill>
                <a:latin typeface="Arial"/>
                <a:cs typeface="Arial"/>
              </a:rPr>
              <a:t>loak</a:t>
            </a:r>
            <a:r>
              <a:rPr lang="da-DK" spc="-10" dirty="0">
                <a:solidFill>
                  <a:srgbClr val="006846"/>
                </a:solidFill>
                <a:latin typeface="Arial"/>
                <a:cs typeface="Arial"/>
              </a:rPr>
              <a:t> og Asbest</a:t>
            </a:r>
            <a:r>
              <a:rPr spc="-10" dirty="0" err="1">
                <a:solidFill>
                  <a:srgbClr val="006846"/>
                </a:solidFill>
                <a:latin typeface="Arial"/>
                <a:cs typeface="Arial"/>
              </a:rPr>
              <a:t>området</a:t>
            </a:r>
            <a:endParaRPr spc="-10" dirty="0">
              <a:solidFill>
                <a:srgbClr val="006846"/>
              </a:solidFill>
              <a:latin typeface="Arial"/>
              <a:cs typeface="Arial"/>
            </a:endParaRPr>
          </a:p>
        </p:txBody>
      </p:sp>
      <p:sp>
        <p:nvSpPr>
          <p:cNvPr id="3" name="object 3"/>
          <p:cNvSpPr txBox="1"/>
          <p:nvPr/>
        </p:nvSpPr>
        <p:spPr>
          <a:xfrm>
            <a:off x="916939" y="1811782"/>
            <a:ext cx="10245725" cy="1555115"/>
          </a:xfrm>
          <a:prstGeom prst="rect">
            <a:avLst/>
          </a:prstGeom>
        </p:spPr>
        <p:txBody>
          <a:bodyPr vert="horz" wrap="square" lIns="0" tIns="43180" rIns="0" bIns="0" rtlCol="0">
            <a:spAutoFit/>
          </a:bodyPr>
          <a:lstStyle/>
          <a:p>
            <a:pPr marL="241300" marR="5080" indent="-229235">
              <a:lnSpc>
                <a:spcPct val="90100"/>
              </a:lnSpc>
              <a:spcBef>
                <a:spcPts val="340"/>
              </a:spcBef>
              <a:buChar char="•"/>
              <a:tabLst>
                <a:tab pos="241300" algn="l"/>
                <a:tab pos="297815" algn="l"/>
              </a:tabLst>
            </a:pPr>
            <a:r>
              <a:rPr sz="2000" dirty="0">
                <a:solidFill>
                  <a:srgbClr val="202429"/>
                </a:solidFill>
                <a:latin typeface="Arial"/>
                <a:cs typeface="Arial"/>
              </a:rPr>
              <a:t>	</a:t>
            </a:r>
            <a:r>
              <a:rPr sz="2000" spc="-20" dirty="0">
                <a:solidFill>
                  <a:srgbClr val="202429"/>
                </a:solidFill>
                <a:latin typeface="Carlito"/>
                <a:cs typeface="Carlito"/>
              </a:rPr>
              <a:t>Kvalitetsledelsessystemet</a:t>
            </a:r>
            <a:r>
              <a:rPr sz="2000" spc="5" dirty="0">
                <a:solidFill>
                  <a:srgbClr val="202429"/>
                </a:solidFill>
                <a:latin typeface="Carlito"/>
                <a:cs typeface="Carlito"/>
              </a:rPr>
              <a:t> </a:t>
            </a:r>
            <a:r>
              <a:rPr sz="2000" dirty="0">
                <a:solidFill>
                  <a:srgbClr val="202429"/>
                </a:solidFill>
                <a:latin typeface="Carlito"/>
                <a:cs typeface="Carlito"/>
              </a:rPr>
              <a:t>skal</a:t>
            </a:r>
            <a:r>
              <a:rPr sz="2000" spc="-35" dirty="0">
                <a:solidFill>
                  <a:srgbClr val="202429"/>
                </a:solidFill>
                <a:latin typeface="Carlito"/>
                <a:cs typeface="Carlito"/>
              </a:rPr>
              <a:t> </a:t>
            </a:r>
            <a:r>
              <a:rPr sz="2000" spc="-10" dirty="0">
                <a:solidFill>
                  <a:srgbClr val="202429"/>
                </a:solidFill>
                <a:latin typeface="Carlito"/>
                <a:cs typeface="Carlito"/>
              </a:rPr>
              <a:t>rette</a:t>
            </a:r>
            <a:r>
              <a:rPr sz="2000" spc="-30" dirty="0">
                <a:solidFill>
                  <a:srgbClr val="202429"/>
                </a:solidFill>
                <a:latin typeface="Carlito"/>
                <a:cs typeface="Carlito"/>
              </a:rPr>
              <a:t> </a:t>
            </a:r>
            <a:r>
              <a:rPr sz="2000" dirty="0">
                <a:solidFill>
                  <a:srgbClr val="202429"/>
                </a:solidFill>
                <a:latin typeface="Carlito"/>
                <a:cs typeface="Carlito"/>
              </a:rPr>
              <a:t>sig</a:t>
            </a:r>
            <a:r>
              <a:rPr sz="2000" spc="-30" dirty="0">
                <a:solidFill>
                  <a:srgbClr val="202429"/>
                </a:solidFill>
                <a:latin typeface="Carlito"/>
                <a:cs typeface="Carlito"/>
              </a:rPr>
              <a:t> </a:t>
            </a:r>
            <a:r>
              <a:rPr sz="2000" dirty="0">
                <a:solidFill>
                  <a:srgbClr val="202429"/>
                </a:solidFill>
                <a:latin typeface="Carlito"/>
                <a:cs typeface="Carlito"/>
              </a:rPr>
              <a:t>mod</a:t>
            </a:r>
            <a:r>
              <a:rPr sz="2000" spc="-50" dirty="0">
                <a:solidFill>
                  <a:srgbClr val="202429"/>
                </a:solidFill>
                <a:latin typeface="Carlito"/>
                <a:cs typeface="Carlito"/>
              </a:rPr>
              <a:t> </a:t>
            </a:r>
            <a:r>
              <a:rPr sz="2000" dirty="0">
                <a:solidFill>
                  <a:srgbClr val="202429"/>
                </a:solidFill>
                <a:latin typeface="Carlito"/>
                <a:cs typeface="Carlito"/>
              </a:rPr>
              <a:t>den</a:t>
            </a:r>
            <a:r>
              <a:rPr sz="2000" spc="-35" dirty="0">
                <a:solidFill>
                  <a:srgbClr val="202429"/>
                </a:solidFill>
                <a:latin typeface="Carlito"/>
                <a:cs typeface="Carlito"/>
              </a:rPr>
              <a:t> </a:t>
            </a:r>
            <a:r>
              <a:rPr sz="2000" dirty="0">
                <a:solidFill>
                  <a:srgbClr val="202429"/>
                </a:solidFill>
                <a:latin typeface="Carlito"/>
                <a:cs typeface="Carlito"/>
              </a:rPr>
              <a:t>del</a:t>
            </a:r>
            <a:r>
              <a:rPr sz="2000" spc="-45" dirty="0">
                <a:solidFill>
                  <a:srgbClr val="202429"/>
                </a:solidFill>
                <a:latin typeface="Carlito"/>
                <a:cs typeface="Carlito"/>
              </a:rPr>
              <a:t> </a:t>
            </a:r>
            <a:r>
              <a:rPr sz="2000" dirty="0">
                <a:solidFill>
                  <a:srgbClr val="202429"/>
                </a:solidFill>
                <a:latin typeface="Carlito"/>
                <a:cs typeface="Carlito"/>
              </a:rPr>
              <a:t>af</a:t>
            </a:r>
            <a:r>
              <a:rPr sz="2000" spc="-45" dirty="0">
                <a:solidFill>
                  <a:srgbClr val="202429"/>
                </a:solidFill>
                <a:latin typeface="Carlito"/>
                <a:cs typeface="Carlito"/>
              </a:rPr>
              <a:t> </a:t>
            </a:r>
            <a:r>
              <a:rPr sz="2000" dirty="0">
                <a:solidFill>
                  <a:srgbClr val="202429"/>
                </a:solidFill>
                <a:latin typeface="Carlito"/>
                <a:cs typeface="Carlito"/>
              </a:rPr>
              <a:t>en</a:t>
            </a:r>
            <a:r>
              <a:rPr sz="2000" spc="-40" dirty="0">
                <a:solidFill>
                  <a:srgbClr val="202429"/>
                </a:solidFill>
                <a:latin typeface="Carlito"/>
                <a:cs typeface="Carlito"/>
              </a:rPr>
              <a:t> </a:t>
            </a:r>
            <a:r>
              <a:rPr sz="2000" dirty="0">
                <a:solidFill>
                  <a:srgbClr val="202429"/>
                </a:solidFill>
                <a:latin typeface="Carlito"/>
                <a:cs typeface="Carlito"/>
              </a:rPr>
              <a:t>autoriseret</a:t>
            </a:r>
            <a:r>
              <a:rPr sz="2000" spc="-15" dirty="0">
                <a:solidFill>
                  <a:srgbClr val="202429"/>
                </a:solidFill>
                <a:latin typeface="Carlito"/>
                <a:cs typeface="Carlito"/>
              </a:rPr>
              <a:t> </a:t>
            </a:r>
            <a:r>
              <a:rPr sz="2000" dirty="0">
                <a:solidFill>
                  <a:srgbClr val="202429"/>
                </a:solidFill>
                <a:latin typeface="Carlito"/>
                <a:cs typeface="Carlito"/>
              </a:rPr>
              <a:t>eller</a:t>
            </a:r>
            <a:r>
              <a:rPr sz="2000" spc="-30" dirty="0">
                <a:solidFill>
                  <a:srgbClr val="202429"/>
                </a:solidFill>
                <a:latin typeface="Carlito"/>
                <a:cs typeface="Carlito"/>
              </a:rPr>
              <a:t> </a:t>
            </a:r>
            <a:r>
              <a:rPr sz="2000" dirty="0">
                <a:solidFill>
                  <a:srgbClr val="202429"/>
                </a:solidFill>
                <a:latin typeface="Carlito"/>
                <a:cs typeface="Carlito"/>
              </a:rPr>
              <a:t>en</a:t>
            </a:r>
            <a:r>
              <a:rPr sz="2000" spc="-40" dirty="0">
                <a:solidFill>
                  <a:srgbClr val="202429"/>
                </a:solidFill>
                <a:latin typeface="Carlito"/>
                <a:cs typeface="Carlito"/>
              </a:rPr>
              <a:t> </a:t>
            </a:r>
            <a:r>
              <a:rPr sz="2000" spc="-10" dirty="0">
                <a:solidFill>
                  <a:srgbClr val="202429"/>
                </a:solidFill>
                <a:latin typeface="Carlito"/>
                <a:cs typeface="Carlito"/>
              </a:rPr>
              <a:t>godkendt </a:t>
            </a:r>
            <a:r>
              <a:rPr sz="2000" dirty="0">
                <a:solidFill>
                  <a:srgbClr val="202429"/>
                </a:solidFill>
                <a:latin typeface="Carlito"/>
                <a:cs typeface="Carlito"/>
              </a:rPr>
              <a:t>virksomheds </a:t>
            </a:r>
            <a:r>
              <a:rPr sz="2000" spc="-10" dirty="0">
                <a:solidFill>
                  <a:srgbClr val="202429"/>
                </a:solidFill>
                <a:latin typeface="Carlito"/>
                <a:cs typeface="Carlito"/>
              </a:rPr>
              <a:t>forretningsgrundlag,</a:t>
            </a:r>
            <a:r>
              <a:rPr sz="2000" spc="-35" dirty="0">
                <a:solidFill>
                  <a:srgbClr val="202429"/>
                </a:solidFill>
                <a:latin typeface="Carlito"/>
                <a:cs typeface="Carlito"/>
              </a:rPr>
              <a:t> </a:t>
            </a:r>
            <a:r>
              <a:rPr sz="2000" dirty="0">
                <a:solidFill>
                  <a:srgbClr val="202429"/>
                </a:solidFill>
                <a:latin typeface="Carlito"/>
                <a:cs typeface="Carlito"/>
              </a:rPr>
              <a:t>der</a:t>
            </a:r>
            <a:r>
              <a:rPr sz="2000" spc="-20" dirty="0">
                <a:solidFill>
                  <a:srgbClr val="202429"/>
                </a:solidFill>
                <a:latin typeface="Carlito"/>
                <a:cs typeface="Carlito"/>
              </a:rPr>
              <a:t> </a:t>
            </a:r>
            <a:r>
              <a:rPr sz="2000" spc="-10" dirty="0">
                <a:solidFill>
                  <a:srgbClr val="202429"/>
                </a:solidFill>
                <a:latin typeface="Carlito"/>
                <a:cs typeface="Carlito"/>
              </a:rPr>
              <a:t>vedrører</a:t>
            </a:r>
            <a:r>
              <a:rPr sz="2000" spc="5" dirty="0">
                <a:solidFill>
                  <a:srgbClr val="202429"/>
                </a:solidFill>
                <a:latin typeface="Carlito"/>
                <a:cs typeface="Carlito"/>
              </a:rPr>
              <a:t> </a:t>
            </a:r>
            <a:r>
              <a:rPr sz="2000" dirty="0">
                <a:solidFill>
                  <a:srgbClr val="202429"/>
                </a:solidFill>
                <a:latin typeface="Carlito"/>
                <a:cs typeface="Carlito"/>
              </a:rPr>
              <a:t>det</a:t>
            </a:r>
            <a:r>
              <a:rPr sz="2000" spc="-5" dirty="0">
                <a:solidFill>
                  <a:srgbClr val="202429"/>
                </a:solidFill>
                <a:latin typeface="Carlito"/>
                <a:cs typeface="Carlito"/>
              </a:rPr>
              <a:t> </a:t>
            </a:r>
            <a:r>
              <a:rPr sz="2000" spc="-10" dirty="0">
                <a:solidFill>
                  <a:srgbClr val="202429"/>
                </a:solidFill>
                <a:latin typeface="Carlito"/>
                <a:cs typeface="Carlito"/>
              </a:rPr>
              <a:t>autorisationskrævende</a:t>
            </a:r>
            <a:r>
              <a:rPr sz="2000" spc="15" dirty="0">
                <a:solidFill>
                  <a:srgbClr val="202429"/>
                </a:solidFill>
                <a:latin typeface="Carlito"/>
                <a:cs typeface="Carlito"/>
              </a:rPr>
              <a:t> </a:t>
            </a:r>
            <a:r>
              <a:rPr sz="2000" dirty="0">
                <a:solidFill>
                  <a:srgbClr val="202429"/>
                </a:solidFill>
                <a:latin typeface="Carlito"/>
                <a:cs typeface="Carlito"/>
              </a:rPr>
              <a:t>arbejde</a:t>
            </a:r>
            <a:r>
              <a:rPr sz="2000" spc="-20" dirty="0">
                <a:solidFill>
                  <a:srgbClr val="202429"/>
                </a:solidFill>
                <a:latin typeface="Carlito"/>
                <a:cs typeface="Carlito"/>
              </a:rPr>
              <a:t> </a:t>
            </a:r>
            <a:r>
              <a:rPr sz="2000" dirty="0" err="1">
                <a:solidFill>
                  <a:srgbClr val="202429"/>
                </a:solidFill>
                <a:latin typeface="Carlito"/>
                <a:cs typeface="Carlito"/>
              </a:rPr>
              <a:t>på</a:t>
            </a:r>
            <a:r>
              <a:rPr sz="2000" spc="-5" dirty="0">
                <a:solidFill>
                  <a:srgbClr val="202429"/>
                </a:solidFill>
                <a:latin typeface="Carlito"/>
                <a:cs typeface="Carlito"/>
              </a:rPr>
              <a:t> </a:t>
            </a:r>
            <a:r>
              <a:rPr lang="da-DK" sz="2000" spc="-5" dirty="0">
                <a:solidFill>
                  <a:srgbClr val="202429"/>
                </a:solidFill>
                <a:latin typeface="Carlito"/>
                <a:cs typeface="Carlito"/>
              </a:rPr>
              <a:t>E</a:t>
            </a:r>
            <a:r>
              <a:rPr sz="2000" spc="-20" dirty="0">
                <a:solidFill>
                  <a:srgbClr val="202429"/>
                </a:solidFill>
                <a:latin typeface="Carlito"/>
                <a:cs typeface="Carlito"/>
              </a:rPr>
              <a:t>l-</a:t>
            </a:r>
            <a:r>
              <a:rPr sz="2000" dirty="0">
                <a:solidFill>
                  <a:srgbClr val="202429"/>
                </a:solidFill>
                <a:latin typeface="Carlito"/>
                <a:cs typeface="Carlito"/>
              </a:rPr>
              <a:t>,</a:t>
            </a:r>
            <a:r>
              <a:rPr sz="2000" spc="-10" dirty="0">
                <a:solidFill>
                  <a:srgbClr val="202429"/>
                </a:solidFill>
                <a:latin typeface="Carlito"/>
                <a:cs typeface="Carlito"/>
              </a:rPr>
              <a:t> </a:t>
            </a:r>
            <a:r>
              <a:rPr lang="da-DK" sz="2000" spc="-10" dirty="0">
                <a:solidFill>
                  <a:srgbClr val="202429"/>
                </a:solidFill>
                <a:latin typeface="Carlito"/>
                <a:cs typeface="Carlito"/>
              </a:rPr>
              <a:t>V</a:t>
            </a:r>
            <a:r>
              <a:rPr sz="2000" dirty="0">
                <a:solidFill>
                  <a:srgbClr val="202429"/>
                </a:solidFill>
                <a:latin typeface="Carlito"/>
                <a:cs typeface="Carlito"/>
              </a:rPr>
              <a:t>vs-</a:t>
            </a:r>
            <a:r>
              <a:rPr sz="2000" spc="-25" dirty="0">
                <a:solidFill>
                  <a:srgbClr val="202429"/>
                </a:solidFill>
                <a:latin typeface="Carlito"/>
                <a:cs typeface="Carlito"/>
              </a:rPr>
              <a:t> </a:t>
            </a:r>
            <a:r>
              <a:rPr lang="da-DK" sz="2000" spc="-10" dirty="0">
                <a:solidFill>
                  <a:srgbClr val="202429"/>
                </a:solidFill>
                <a:latin typeface="Carlito"/>
                <a:cs typeface="Carlito"/>
              </a:rPr>
              <a:t>K</a:t>
            </a:r>
            <a:r>
              <a:rPr sz="2000" spc="-10" dirty="0" err="1">
                <a:solidFill>
                  <a:srgbClr val="202429"/>
                </a:solidFill>
                <a:latin typeface="Carlito"/>
                <a:cs typeface="Carlito"/>
              </a:rPr>
              <a:t>loak</a:t>
            </a:r>
            <a:r>
              <a:rPr lang="da-DK" sz="2000" spc="-10" dirty="0">
                <a:solidFill>
                  <a:srgbClr val="202429"/>
                </a:solidFill>
                <a:latin typeface="Carlito"/>
                <a:cs typeface="Carlito"/>
              </a:rPr>
              <a:t>- og Asbest </a:t>
            </a:r>
            <a:r>
              <a:rPr sz="2000" spc="-10" dirty="0" err="1">
                <a:solidFill>
                  <a:srgbClr val="202429"/>
                </a:solidFill>
                <a:latin typeface="Carlito"/>
                <a:cs typeface="Carlito"/>
              </a:rPr>
              <a:t>området</a:t>
            </a:r>
            <a:r>
              <a:rPr sz="2000" spc="-10" dirty="0">
                <a:solidFill>
                  <a:srgbClr val="202429"/>
                </a:solidFill>
                <a:latin typeface="Carlito"/>
                <a:cs typeface="Carlito"/>
              </a:rPr>
              <a:t>.</a:t>
            </a:r>
            <a:endParaRPr lang="da-DK" sz="2000" dirty="0">
              <a:latin typeface="Carlito"/>
              <a:cs typeface="Carlito"/>
            </a:endParaRPr>
          </a:p>
          <a:p>
            <a:pPr marL="584200" marR="314960" lvl="1" indent="-342900">
              <a:lnSpc>
                <a:spcPts val="2160"/>
              </a:lnSpc>
              <a:spcBef>
                <a:spcPts val="1030"/>
              </a:spcBef>
              <a:buFont typeface="Arial" panose="020B0604020202020204" pitchFamily="34" charset="0"/>
              <a:buChar char="•"/>
              <a:tabLst>
                <a:tab pos="448309" algn="l"/>
              </a:tabLst>
            </a:pPr>
            <a:r>
              <a:rPr lang="da-DK" sz="2000" spc="-20" dirty="0">
                <a:solidFill>
                  <a:srgbClr val="202429"/>
                </a:solidFill>
                <a:latin typeface="Carlito"/>
                <a:cs typeface="Carlito"/>
              </a:rPr>
              <a:t>Kvalitetsledelsessystemet</a:t>
            </a:r>
            <a:r>
              <a:rPr lang="da-DK" sz="2000" spc="-15" dirty="0">
                <a:solidFill>
                  <a:srgbClr val="202429"/>
                </a:solidFill>
                <a:latin typeface="Carlito"/>
                <a:cs typeface="Carlito"/>
              </a:rPr>
              <a:t> </a:t>
            </a:r>
            <a:r>
              <a:rPr lang="da-DK" sz="2000" dirty="0">
                <a:solidFill>
                  <a:srgbClr val="202429"/>
                </a:solidFill>
                <a:latin typeface="Carlito"/>
                <a:cs typeface="Carlito"/>
              </a:rPr>
              <a:t>skal</a:t>
            </a:r>
            <a:r>
              <a:rPr lang="da-DK" sz="2000" spc="-50" dirty="0">
                <a:solidFill>
                  <a:srgbClr val="202429"/>
                </a:solidFill>
                <a:latin typeface="Carlito"/>
                <a:cs typeface="Carlito"/>
              </a:rPr>
              <a:t> </a:t>
            </a:r>
            <a:r>
              <a:rPr lang="da-DK" sz="2000" dirty="0">
                <a:solidFill>
                  <a:srgbClr val="202429"/>
                </a:solidFill>
                <a:latin typeface="Carlito"/>
                <a:cs typeface="Carlito"/>
              </a:rPr>
              <a:t>være</a:t>
            </a:r>
            <a:r>
              <a:rPr lang="da-DK" sz="2000" spc="-50" dirty="0">
                <a:solidFill>
                  <a:srgbClr val="202429"/>
                </a:solidFill>
                <a:latin typeface="Carlito"/>
                <a:cs typeface="Carlito"/>
              </a:rPr>
              <a:t> </a:t>
            </a:r>
            <a:r>
              <a:rPr lang="da-DK" sz="2000" dirty="0">
                <a:solidFill>
                  <a:srgbClr val="202429"/>
                </a:solidFill>
                <a:latin typeface="Carlito"/>
                <a:cs typeface="Carlito"/>
              </a:rPr>
              <a:t>tilpasset</a:t>
            </a:r>
            <a:r>
              <a:rPr lang="da-DK" sz="2000" spc="-25" dirty="0">
                <a:solidFill>
                  <a:srgbClr val="202429"/>
                </a:solidFill>
                <a:latin typeface="Carlito"/>
                <a:cs typeface="Carlito"/>
              </a:rPr>
              <a:t> </a:t>
            </a:r>
            <a:r>
              <a:rPr lang="da-DK" sz="2000" dirty="0">
                <a:solidFill>
                  <a:srgbClr val="202429"/>
                </a:solidFill>
                <a:latin typeface="Carlito"/>
                <a:cs typeface="Carlito"/>
              </a:rPr>
              <a:t>virksomhedens</a:t>
            </a:r>
            <a:r>
              <a:rPr lang="da-DK" sz="2000" spc="-45" dirty="0">
                <a:solidFill>
                  <a:srgbClr val="202429"/>
                </a:solidFill>
                <a:latin typeface="Carlito"/>
                <a:cs typeface="Carlito"/>
              </a:rPr>
              <a:t> </a:t>
            </a:r>
            <a:r>
              <a:rPr lang="da-DK" sz="2000" spc="-20" dirty="0">
                <a:solidFill>
                  <a:srgbClr val="202429"/>
                </a:solidFill>
                <a:latin typeface="Carlito"/>
                <a:cs typeface="Carlito"/>
              </a:rPr>
              <a:t>organisatoriske</a:t>
            </a:r>
            <a:r>
              <a:rPr lang="da-DK" sz="2000" spc="-45" dirty="0">
                <a:solidFill>
                  <a:srgbClr val="202429"/>
                </a:solidFill>
                <a:latin typeface="Carlito"/>
                <a:cs typeface="Carlito"/>
              </a:rPr>
              <a:t> </a:t>
            </a:r>
            <a:r>
              <a:rPr lang="da-DK" sz="2000" dirty="0">
                <a:solidFill>
                  <a:srgbClr val="202429"/>
                </a:solidFill>
                <a:latin typeface="Carlito"/>
                <a:cs typeface="Carlito"/>
              </a:rPr>
              <a:t>struktur</a:t>
            </a:r>
            <a:r>
              <a:rPr lang="da-DK" sz="2000" spc="-45" dirty="0">
                <a:solidFill>
                  <a:srgbClr val="202429"/>
                </a:solidFill>
                <a:latin typeface="Carlito"/>
                <a:cs typeface="Carlito"/>
              </a:rPr>
              <a:t> </a:t>
            </a:r>
            <a:r>
              <a:rPr lang="da-DK" sz="2000" dirty="0">
                <a:solidFill>
                  <a:srgbClr val="202429"/>
                </a:solidFill>
                <a:latin typeface="Carlito"/>
                <a:cs typeface="Carlito"/>
              </a:rPr>
              <a:t>og</a:t>
            </a:r>
            <a:r>
              <a:rPr lang="da-DK" sz="2000" spc="-65" dirty="0">
                <a:solidFill>
                  <a:srgbClr val="202429"/>
                </a:solidFill>
                <a:latin typeface="Carlito"/>
                <a:cs typeface="Carlito"/>
              </a:rPr>
              <a:t> </a:t>
            </a:r>
            <a:r>
              <a:rPr lang="da-DK" sz="2000" spc="-25" dirty="0">
                <a:solidFill>
                  <a:srgbClr val="202429"/>
                </a:solidFill>
                <a:latin typeface="Carlito"/>
                <a:cs typeface="Carlito"/>
              </a:rPr>
              <a:t>den </a:t>
            </a:r>
            <a:r>
              <a:rPr lang="da-DK" sz="2000" dirty="0">
                <a:solidFill>
                  <a:srgbClr val="202429"/>
                </a:solidFill>
                <a:latin typeface="Carlito"/>
                <a:cs typeface="Carlito"/>
              </a:rPr>
              <a:t>fagligt</a:t>
            </a:r>
            <a:r>
              <a:rPr lang="da-DK" sz="2000" spc="-45" dirty="0">
                <a:solidFill>
                  <a:srgbClr val="202429"/>
                </a:solidFill>
                <a:latin typeface="Carlito"/>
                <a:cs typeface="Carlito"/>
              </a:rPr>
              <a:t> </a:t>
            </a:r>
            <a:r>
              <a:rPr lang="da-DK" sz="2000" spc="-10" dirty="0">
                <a:solidFill>
                  <a:srgbClr val="202429"/>
                </a:solidFill>
                <a:latin typeface="Carlito"/>
                <a:cs typeface="Carlito"/>
              </a:rPr>
              <a:t>ansvarliges</a:t>
            </a:r>
            <a:r>
              <a:rPr lang="da-DK" sz="2000" spc="-35" dirty="0">
                <a:solidFill>
                  <a:srgbClr val="202429"/>
                </a:solidFill>
                <a:latin typeface="Carlito"/>
                <a:cs typeface="Carlito"/>
              </a:rPr>
              <a:t> </a:t>
            </a:r>
            <a:r>
              <a:rPr lang="da-DK" sz="2000" spc="-10" dirty="0">
                <a:solidFill>
                  <a:srgbClr val="202429"/>
                </a:solidFill>
                <a:latin typeface="Carlito"/>
                <a:cs typeface="Carlito"/>
              </a:rPr>
              <a:t>beføjelser</a:t>
            </a:r>
            <a:r>
              <a:rPr lang="da-DK" sz="2000" spc="-50" dirty="0">
                <a:solidFill>
                  <a:srgbClr val="202429"/>
                </a:solidFill>
                <a:latin typeface="Carlito"/>
                <a:cs typeface="Carlito"/>
              </a:rPr>
              <a:t> </a:t>
            </a:r>
            <a:r>
              <a:rPr lang="da-DK" sz="2000" dirty="0">
                <a:solidFill>
                  <a:srgbClr val="202429"/>
                </a:solidFill>
                <a:latin typeface="Carlito"/>
                <a:cs typeface="Carlito"/>
              </a:rPr>
              <a:t>i</a:t>
            </a:r>
            <a:r>
              <a:rPr lang="da-DK" sz="2000" spc="-40" dirty="0">
                <a:solidFill>
                  <a:srgbClr val="202429"/>
                </a:solidFill>
                <a:latin typeface="Carlito"/>
                <a:cs typeface="Carlito"/>
              </a:rPr>
              <a:t> </a:t>
            </a:r>
            <a:r>
              <a:rPr lang="da-DK" sz="2000" spc="-10" dirty="0">
                <a:solidFill>
                  <a:srgbClr val="202429"/>
                </a:solidFill>
                <a:latin typeface="Carlito"/>
                <a:cs typeface="Carlito"/>
              </a:rPr>
              <a:t>virksomheden</a:t>
            </a:r>
            <a:endParaRPr lang="da-DK" sz="2000" dirty="0">
              <a:latin typeface="Carlito"/>
              <a:cs typeface="Carlito"/>
            </a:endParaRPr>
          </a:p>
        </p:txBody>
      </p:sp>
      <p:pic>
        <p:nvPicPr>
          <p:cNvPr id="4" name="object 4"/>
          <p:cNvPicPr/>
          <p:nvPr/>
        </p:nvPicPr>
        <p:blipFill>
          <a:blip r:embed="rId2" cstate="print"/>
          <a:stretch>
            <a:fillRect/>
          </a:stretch>
        </p:blipFill>
        <p:spPr>
          <a:xfrm>
            <a:off x="1675222" y="4454463"/>
            <a:ext cx="2105821" cy="1395077"/>
          </a:xfrm>
          <a:prstGeom prst="rect">
            <a:avLst/>
          </a:prstGeom>
        </p:spPr>
      </p:pic>
      <p:grpSp>
        <p:nvGrpSpPr>
          <p:cNvPr id="5" name="object 5"/>
          <p:cNvGrpSpPr/>
          <p:nvPr/>
        </p:nvGrpSpPr>
        <p:grpSpPr>
          <a:xfrm>
            <a:off x="5377611" y="3018789"/>
            <a:ext cx="4989830" cy="3739515"/>
            <a:chOff x="5377611" y="3018789"/>
            <a:chExt cx="4989830" cy="3739515"/>
          </a:xfrm>
        </p:grpSpPr>
        <p:pic>
          <p:nvPicPr>
            <p:cNvPr id="6" name="object 6"/>
            <p:cNvPicPr/>
            <p:nvPr/>
          </p:nvPicPr>
          <p:blipFill>
            <a:blip r:embed="rId3" cstate="print"/>
            <a:stretch>
              <a:fillRect/>
            </a:stretch>
          </p:blipFill>
          <p:spPr>
            <a:xfrm>
              <a:off x="5377611" y="3018789"/>
              <a:ext cx="3576396" cy="3739207"/>
            </a:xfrm>
            <a:prstGeom prst="rect">
              <a:avLst/>
            </a:prstGeom>
          </p:spPr>
        </p:pic>
        <p:pic>
          <p:nvPicPr>
            <p:cNvPr id="7" name="object 7"/>
            <p:cNvPicPr/>
            <p:nvPr/>
          </p:nvPicPr>
          <p:blipFill>
            <a:blip r:embed="rId4" cstate="print"/>
            <a:stretch>
              <a:fillRect/>
            </a:stretch>
          </p:blipFill>
          <p:spPr>
            <a:xfrm>
              <a:off x="7229093" y="3196754"/>
              <a:ext cx="3137776" cy="3380333"/>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D3F8000-3ACC-6FBD-611A-34380A157D43}"/>
              </a:ext>
            </a:extLst>
          </p:cNvPr>
          <p:cNvGrpSpPr/>
          <p:nvPr/>
        </p:nvGrpSpPr>
        <p:grpSpPr>
          <a:xfrm>
            <a:off x="7580386" y="1676400"/>
            <a:ext cx="2743200" cy="3657600"/>
            <a:chOff x="4558646" y="1651200"/>
            <a:chExt cx="3266243" cy="4825800"/>
          </a:xfrm>
        </p:grpSpPr>
        <p:pic>
          <p:nvPicPr>
            <p:cNvPr id="4" name="Picture 3">
              <a:extLst>
                <a:ext uri="{FF2B5EF4-FFF2-40B4-BE49-F238E27FC236}">
                  <a16:creationId xmlns:a16="http://schemas.microsoft.com/office/drawing/2014/main" id="{60EFFEB2-21E9-0269-C769-60E6C1DBBD6B}"/>
                </a:ext>
              </a:extLst>
            </p:cNvPr>
            <p:cNvPicPr>
              <a:picLocks noChangeAspect="1"/>
            </p:cNvPicPr>
            <p:nvPr/>
          </p:nvPicPr>
          <p:blipFill>
            <a:blip r:embed="rId2"/>
            <a:stretch>
              <a:fillRect/>
            </a:stretch>
          </p:blipFill>
          <p:spPr>
            <a:xfrm>
              <a:off x="4558646" y="1724508"/>
              <a:ext cx="3190043" cy="4385640"/>
            </a:xfrm>
            <a:prstGeom prst="rect">
              <a:avLst/>
            </a:prstGeom>
          </p:spPr>
        </p:pic>
        <p:sp>
          <p:nvSpPr>
            <p:cNvPr id="6" name="Rectangle 5">
              <a:extLst>
                <a:ext uri="{FF2B5EF4-FFF2-40B4-BE49-F238E27FC236}">
                  <a16:creationId xmlns:a16="http://schemas.microsoft.com/office/drawing/2014/main" id="{E2D3E809-028F-7336-3EA5-D88FBA7A794A}"/>
                </a:ext>
              </a:extLst>
            </p:cNvPr>
            <p:cNvSpPr/>
            <p:nvPr/>
          </p:nvSpPr>
          <p:spPr>
            <a:xfrm>
              <a:off x="4558646" y="1651200"/>
              <a:ext cx="3266243" cy="4825800"/>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p:grpSp>
      <p:sp>
        <p:nvSpPr>
          <p:cNvPr id="3" name="TextBox 2">
            <a:extLst>
              <a:ext uri="{FF2B5EF4-FFF2-40B4-BE49-F238E27FC236}">
                <a16:creationId xmlns:a16="http://schemas.microsoft.com/office/drawing/2014/main" id="{CDD85CC7-5664-3E71-11C9-3F544BA7B766}"/>
              </a:ext>
            </a:extLst>
          </p:cNvPr>
          <p:cNvSpPr txBox="1"/>
          <p:nvPr/>
        </p:nvSpPr>
        <p:spPr>
          <a:xfrm>
            <a:off x="685800" y="475858"/>
            <a:ext cx="9753600" cy="1077218"/>
          </a:xfrm>
          <a:prstGeom prst="rect">
            <a:avLst/>
          </a:prstGeom>
          <a:noFill/>
        </p:spPr>
        <p:txBody>
          <a:bodyPr wrap="square" rtlCol="0">
            <a:spAutoFit/>
          </a:bodyPr>
          <a:lstStyle/>
          <a:p>
            <a:r>
              <a:rPr lang="da-DK" sz="3200" dirty="0"/>
              <a:t>Så let er det</a:t>
            </a:r>
            <a:r>
              <a:rPr lang="da-DK" sz="3200"/>
              <a:t>… se KLS-skabelonen</a:t>
            </a:r>
            <a:endParaRPr lang="da-DK" sz="3200" dirty="0"/>
          </a:p>
          <a:p>
            <a:endParaRPr lang="da-DK" sz="3200" dirty="0"/>
          </a:p>
        </p:txBody>
      </p:sp>
      <p:pic>
        <p:nvPicPr>
          <p:cNvPr id="5" name="Picture 4">
            <a:extLst>
              <a:ext uri="{FF2B5EF4-FFF2-40B4-BE49-F238E27FC236}">
                <a16:creationId xmlns:a16="http://schemas.microsoft.com/office/drawing/2014/main" id="{32BB8BD1-CA86-E8A3-1FBE-A43C0987CF7A}"/>
              </a:ext>
            </a:extLst>
          </p:cNvPr>
          <p:cNvPicPr>
            <a:picLocks noChangeAspect="1"/>
          </p:cNvPicPr>
          <p:nvPr/>
        </p:nvPicPr>
        <p:blipFill>
          <a:blip r:embed="rId3"/>
          <a:stretch>
            <a:fillRect/>
          </a:stretch>
        </p:blipFill>
        <p:spPr>
          <a:xfrm>
            <a:off x="685800" y="1131705"/>
            <a:ext cx="4725020" cy="2297295"/>
          </a:xfrm>
          <a:prstGeom prst="rect">
            <a:avLst/>
          </a:prstGeom>
        </p:spPr>
      </p:pic>
      <p:grpSp>
        <p:nvGrpSpPr>
          <p:cNvPr id="8" name="Group 7">
            <a:extLst>
              <a:ext uri="{FF2B5EF4-FFF2-40B4-BE49-F238E27FC236}">
                <a16:creationId xmlns:a16="http://schemas.microsoft.com/office/drawing/2014/main" id="{FDF07E9C-1693-D2AB-88CC-D9112E7CFCB4}"/>
              </a:ext>
            </a:extLst>
          </p:cNvPr>
          <p:cNvGrpSpPr/>
          <p:nvPr/>
        </p:nvGrpSpPr>
        <p:grpSpPr>
          <a:xfrm>
            <a:off x="2810246" y="3657600"/>
            <a:ext cx="3163093" cy="3037959"/>
            <a:chOff x="2323307" y="0"/>
            <a:chExt cx="6330672" cy="6695422"/>
          </a:xfrm>
        </p:grpSpPr>
        <p:pic>
          <p:nvPicPr>
            <p:cNvPr id="9" name="Picture 8">
              <a:extLst>
                <a:ext uri="{FF2B5EF4-FFF2-40B4-BE49-F238E27FC236}">
                  <a16:creationId xmlns:a16="http://schemas.microsoft.com/office/drawing/2014/main" id="{52AA43FA-F07A-B862-3E6B-9B025A9ECFDF}"/>
                </a:ext>
              </a:extLst>
            </p:cNvPr>
            <p:cNvPicPr>
              <a:picLocks noChangeAspect="1"/>
            </p:cNvPicPr>
            <p:nvPr/>
          </p:nvPicPr>
          <p:blipFill>
            <a:blip r:embed="rId4"/>
            <a:stretch>
              <a:fillRect/>
            </a:stretch>
          </p:blipFill>
          <p:spPr>
            <a:xfrm>
              <a:off x="2819400" y="1143000"/>
              <a:ext cx="5372566" cy="4808637"/>
            </a:xfrm>
            <a:prstGeom prst="rect">
              <a:avLst/>
            </a:prstGeom>
          </p:spPr>
        </p:pic>
        <p:pic>
          <p:nvPicPr>
            <p:cNvPr id="10" name="Picture 9">
              <a:extLst>
                <a:ext uri="{FF2B5EF4-FFF2-40B4-BE49-F238E27FC236}">
                  <a16:creationId xmlns:a16="http://schemas.microsoft.com/office/drawing/2014/main" id="{E7AB2A87-C0CD-E4F1-4557-9DD505B2B6DC}"/>
                </a:ext>
              </a:extLst>
            </p:cNvPr>
            <p:cNvPicPr>
              <a:picLocks noChangeAspect="1"/>
            </p:cNvPicPr>
            <p:nvPr/>
          </p:nvPicPr>
          <p:blipFill>
            <a:blip r:embed="rId5"/>
            <a:stretch>
              <a:fillRect/>
            </a:stretch>
          </p:blipFill>
          <p:spPr>
            <a:xfrm>
              <a:off x="2357387" y="5951637"/>
              <a:ext cx="6296592" cy="743785"/>
            </a:xfrm>
            <a:prstGeom prst="rect">
              <a:avLst/>
            </a:prstGeom>
          </p:spPr>
        </p:pic>
        <p:pic>
          <p:nvPicPr>
            <p:cNvPr id="11" name="Picture 10">
              <a:extLst>
                <a:ext uri="{FF2B5EF4-FFF2-40B4-BE49-F238E27FC236}">
                  <a16:creationId xmlns:a16="http://schemas.microsoft.com/office/drawing/2014/main" id="{835CA109-C45E-F2CA-EA13-9D13A7325605}"/>
                </a:ext>
              </a:extLst>
            </p:cNvPr>
            <p:cNvPicPr>
              <a:picLocks noChangeAspect="1"/>
            </p:cNvPicPr>
            <p:nvPr/>
          </p:nvPicPr>
          <p:blipFill>
            <a:blip r:embed="rId6"/>
            <a:stretch>
              <a:fillRect/>
            </a:stretch>
          </p:blipFill>
          <p:spPr>
            <a:xfrm>
              <a:off x="2323307" y="0"/>
              <a:ext cx="6300192" cy="1283887"/>
            </a:xfrm>
            <a:prstGeom prst="rect">
              <a:avLst/>
            </a:prstGeom>
          </p:spPr>
        </p:pic>
      </p:grpSp>
      <p:sp>
        <p:nvSpPr>
          <p:cNvPr id="12" name="Arrow: Down 11">
            <a:extLst>
              <a:ext uri="{FF2B5EF4-FFF2-40B4-BE49-F238E27FC236}">
                <a16:creationId xmlns:a16="http://schemas.microsoft.com/office/drawing/2014/main" id="{C86E6234-E90C-4CCB-938B-CF0F645D8412}"/>
              </a:ext>
            </a:extLst>
          </p:cNvPr>
          <p:cNvSpPr/>
          <p:nvPr/>
        </p:nvSpPr>
        <p:spPr>
          <a:xfrm rot="19544970">
            <a:off x="2130566" y="2627899"/>
            <a:ext cx="152400" cy="19812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 name="Arrow: Down 16">
            <a:extLst>
              <a:ext uri="{FF2B5EF4-FFF2-40B4-BE49-F238E27FC236}">
                <a16:creationId xmlns:a16="http://schemas.microsoft.com/office/drawing/2014/main" id="{48B7D00E-C1B1-A5D0-E50F-B9EEC57A5221}"/>
              </a:ext>
            </a:extLst>
          </p:cNvPr>
          <p:cNvSpPr/>
          <p:nvPr/>
        </p:nvSpPr>
        <p:spPr>
          <a:xfrm rot="16200000">
            <a:off x="5819802" y="2835800"/>
            <a:ext cx="183598" cy="328880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TextBox 17">
            <a:extLst>
              <a:ext uri="{FF2B5EF4-FFF2-40B4-BE49-F238E27FC236}">
                <a16:creationId xmlns:a16="http://schemas.microsoft.com/office/drawing/2014/main" id="{C7DB9485-F2C0-C93B-507C-7C0291423245}"/>
              </a:ext>
            </a:extLst>
          </p:cNvPr>
          <p:cNvSpPr txBox="1"/>
          <p:nvPr/>
        </p:nvSpPr>
        <p:spPr>
          <a:xfrm>
            <a:off x="7391400" y="5708717"/>
            <a:ext cx="3810000" cy="523220"/>
          </a:xfrm>
          <a:prstGeom prst="rect">
            <a:avLst/>
          </a:prstGeom>
          <a:noFill/>
        </p:spPr>
        <p:txBody>
          <a:bodyPr wrap="square" rtlCol="0">
            <a:spAutoFit/>
          </a:bodyPr>
          <a:lstStyle/>
          <a:p>
            <a:r>
              <a:rPr lang="da-DK" sz="2800" dirty="0"/>
              <a:t>bk@byggekvalitet.dk</a:t>
            </a:r>
          </a:p>
        </p:txBody>
      </p:sp>
    </p:spTree>
    <p:extLst>
      <p:ext uri="{BB962C8B-B14F-4D97-AF65-F5344CB8AC3E}">
        <p14:creationId xmlns:p14="http://schemas.microsoft.com/office/powerpoint/2010/main" val="23164271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2D3E809-028F-7336-3EA5-D88FBA7A794A}"/>
              </a:ext>
            </a:extLst>
          </p:cNvPr>
          <p:cNvSpPr/>
          <p:nvPr/>
        </p:nvSpPr>
        <p:spPr>
          <a:xfrm>
            <a:off x="3657600" y="348480"/>
            <a:ext cx="4167289" cy="6128520"/>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p:pic>
        <p:nvPicPr>
          <p:cNvPr id="3" name="Picture 2" descr="A close-up of a document&#10;&#10;Description automatically generated">
            <a:extLst>
              <a:ext uri="{FF2B5EF4-FFF2-40B4-BE49-F238E27FC236}">
                <a16:creationId xmlns:a16="http://schemas.microsoft.com/office/drawing/2014/main" id="{5DB8E5EA-5157-D407-4023-EDEC61FAE8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6650" y="616359"/>
            <a:ext cx="4036525" cy="5708241"/>
          </a:xfrm>
          <a:prstGeom prst="rect">
            <a:avLst/>
          </a:prstGeom>
        </p:spPr>
      </p:pic>
    </p:spTree>
    <p:extLst>
      <p:ext uri="{BB962C8B-B14F-4D97-AF65-F5344CB8AC3E}">
        <p14:creationId xmlns:p14="http://schemas.microsoft.com/office/powerpoint/2010/main" val="685517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DC0618DE-3D12-4872-8A56-D1C1BEABDC1A}"/>
              </a:ext>
            </a:extLst>
          </p:cNvPr>
          <p:cNvPicPr>
            <a:picLocks noChangeAspect="1"/>
          </p:cNvPicPr>
          <p:nvPr/>
        </p:nvPicPr>
        <p:blipFill>
          <a:blip r:embed="rId3"/>
          <a:stretch>
            <a:fillRect/>
          </a:stretch>
        </p:blipFill>
        <p:spPr>
          <a:xfrm>
            <a:off x="1443038" y="217416"/>
            <a:ext cx="9144000" cy="6489706"/>
          </a:xfrm>
          <a:prstGeom prst="rect">
            <a:avLst/>
          </a:prstGeom>
        </p:spPr>
      </p:pic>
      <p:sp>
        <p:nvSpPr>
          <p:cNvPr id="5" name="Lig med 4">
            <a:extLst>
              <a:ext uri="{FF2B5EF4-FFF2-40B4-BE49-F238E27FC236}">
                <a16:creationId xmlns:a16="http://schemas.microsoft.com/office/drawing/2014/main" id="{43F8F8D5-70C2-4E5F-8CE9-1A0DCE3B823A}"/>
              </a:ext>
            </a:extLst>
          </p:cNvPr>
          <p:cNvSpPr/>
          <p:nvPr/>
        </p:nvSpPr>
        <p:spPr>
          <a:xfrm>
            <a:off x="5854700" y="5932488"/>
            <a:ext cx="153988"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8" name="Lig med 7">
            <a:extLst>
              <a:ext uri="{FF2B5EF4-FFF2-40B4-BE49-F238E27FC236}">
                <a16:creationId xmlns:a16="http://schemas.microsoft.com/office/drawing/2014/main" id="{1CC2EBCC-6F69-4210-B8E8-EFAC5CF5D59B}"/>
              </a:ext>
            </a:extLst>
          </p:cNvPr>
          <p:cNvSpPr/>
          <p:nvPr/>
        </p:nvSpPr>
        <p:spPr>
          <a:xfrm>
            <a:off x="5859464" y="327026"/>
            <a:ext cx="153987" cy="466725"/>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9" name="Lig med 8">
            <a:extLst>
              <a:ext uri="{FF2B5EF4-FFF2-40B4-BE49-F238E27FC236}">
                <a16:creationId xmlns:a16="http://schemas.microsoft.com/office/drawing/2014/main" id="{B7661B22-2331-42CD-954A-0C023DDB3854}"/>
              </a:ext>
            </a:extLst>
          </p:cNvPr>
          <p:cNvSpPr/>
          <p:nvPr/>
        </p:nvSpPr>
        <p:spPr>
          <a:xfrm>
            <a:off x="5857875" y="677863"/>
            <a:ext cx="153988"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0" name="Lig med 9">
            <a:extLst>
              <a:ext uri="{FF2B5EF4-FFF2-40B4-BE49-F238E27FC236}">
                <a16:creationId xmlns:a16="http://schemas.microsoft.com/office/drawing/2014/main" id="{6081CD59-B9A0-4010-BCDD-725B2A7C7F23}"/>
              </a:ext>
            </a:extLst>
          </p:cNvPr>
          <p:cNvSpPr/>
          <p:nvPr/>
        </p:nvSpPr>
        <p:spPr>
          <a:xfrm>
            <a:off x="5856289" y="1031876"/>
            <a:ext cx="153987"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1" name="Lig med 10">
            <a:extLst>
              <a:ext uri="{FF2B5EF4-FFF2-40B4-BE49-F238E27FC236}">
                <a16:creationId xmlns:a16="http://schemas.microsoft.com/office/drawing/2014/main" id="{2C60E6A2-1F9F-4227-B234-D54E581BE9AA}"/>
              </a:ext>
            </a:extLst>
          </p:cNvPr>
          <p:cNvSpPr/>
          <p:nvPr/>
        </p:nvSpPr>
        <p:spPr>
          <a:xfrm>
            <a:off x="5856289" y="1376363"/>
            <a:ext cx="153987"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2" name="Lig med 11">
            <a:extLst>
              <a:ext uri="{FF2B5EF4-FFF2-40B4-BE49-F238E27FC236}">
                <a16:creationId xmlns:a16="http://schemas.microsoft.com/office/drawing/2014/main" id="{E7FF628D-F4D3-451D-9734-87B6974C9994}"/>
              </a:ext>
            </a:extLst>
          </p:cNvPr>
          <p:cNvSpPr/>
          <p:nvPr/>
        </p:nvSpPr>
        <p:spPr>
          <a:xfrm>
            <a:off x="5857875" y="1747838"/>
            <a:ext cx="153988"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3" name="Lig med 12">
            <a:extLst>
              <a:ext uri="{FF2B5EF4-FFF2-40B4-BE49-F238E27FC236}">
                <a16:creationId xmlns:a16="http://schemas.microsoft.com/office/drawing/2014/main" id="{01F2D40A-FAC9-4B7F-BDBD-6D3BC59619EF}"/>
              </a:ext>
            </a:extLst>
          </p:cNvPr>
          <p:cNvSpPr/>
          <p:nvPr/>
        </p:nvSpPr>
        <p:spPr>
          <a:xfrm>
            <a:off x="5854701" y="2100263"/>
            <a:ext cx="155575"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4" name="Lig med 13">
            <a:extLst>
              <a:ext uri="{FF2B5EF4-FFF2-40B4-BE49-F238E27FC236}">
                <a16:creationId xmlns:a16="http://schemas.microsoft.com/office/drawing/2014/main" id="{170930F9-F6CF-4AEB-8EAC-B3ABBCE064D2}"/>
              </a:ext>
            </a:extLst>
          </p:cNvPr>
          <p:cNvSpPr/>
          <p:nvPr/>
        </p:nvSpPr>
        <p:spPr>
          <a:xfrm>
            <a:off x="5856289" y="2446338"/>
            <a:ext cx="153987"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5" name="Lig med 14">
            <a:extLst>
              <a:ext uri="{FF2B5EF4-FFF2-40B4-BE49-F238E27FC236}">
                <a16:creationId xmlns:a16="http://schemas.microsoft.com/office/drawing/2014/main" id="{5C5BAA22-2174-419B-8AFD-61AC512EA8B5}"/>
              </a:ext>
            </a:extLst>
          </p:cNvPr>
          <p:cNvSpPr/>
          <p:nvPr/>
        </p:nvSpPr>
        <p:spPr>
          <a:xfrm>
            <a:off x="5857876" y="2795588"/>
            <a:ext cx="155575"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6" name="Lig med 15">
            <a:extLst>
              <a:ext uri="{FF2B5EF4-FFF2-40B4-BE49-F238E27FC236}">
                <a16:creationId xmlns:a16="http://schemas.microsoft.com/office/drawing/2014/main" id="{C547879A-860F-4384-B92C-A69FDFA5A3BC}"/>
              </a:ext>
            </a:extLst>
          </p:cNvPr>
          <p:cNvSpPr/>
          <p:nvPr/>
        </p:nvSpPr>
        <p:spPr>
          <a:xfrm>
            <a:off x="5857875" y="3143251"/>
            <a:ext cx="153988"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7" name="Lig med 16">
            <a:extLst>
              <a:ext uri="{FF2B5EF4-FFF2-40B4-BE49-F238E27FC236}">
                <a16:creationId xmlns:a16="http://schemas.microsoft.com/office/drawing/2014/main" id="{B2DC0179-DB53-4E3E-9651-B0CAEA22676F}"/>
              </a:ext>
            </a:extLst>
          </p:cNvPr>
          <p:cNvSpPr/>
          <p:nvPr/>
        </p:nvSpPr>
        <p:spPr>
          <a:xfrm>
            <a:off x="5857875" y="3492501"/>
            <a:ext cx="153988"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8" name="Lig med 17">
            <a:extLst>
              <a:ext uri="{FF2B5EF4-FFF2-40B4-BE49-F238E27FC236}">
                <a16:creationId xmlns:a16="http://schemas.microsoft.com/office/drawing/2014/main" id="{91C10356-8341-4EB4-9EF1-A9F5773D5C34}"/>
              </a:ext>
            </a:extLst>
          </p:cNvPr>
          <p:cNvSpPr/>
          <p:nvPr/>
        </p:nvSpPr>
        <p:spPr>
          <a:xfrm>
            <a:off x="5854700" y="3841751"/>
            <a:ext cx="153988"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9" name="Lig med 18">
            <a:extLst>
              <a:ext uri="{FF2B5EF4-FFF2-40B4-BE49-F238E27FC236}">
                <a16:creationId xmlns:a16="http://schemas.microsoft.com/office/drawing/2014/main" id="{86DF48F5-5042-42FB-AD8D-18CE85197B4F}"/>
              </a:ext>
            </a:extLst>
          </p:cNvPr>
          <p:cNvSpPr/>
          <p:nvPr/>
        </p:nvSpPr>
        <p:spPr>
          <a:xfrm>
            <a:off x="5859464" y="4191001"/>
            <a:ext cx="155575"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20" name="Lig med 19">
            <a:extLst>
              <a:ext uri="{FF2B5EF4-FFF2-40B4-BE49-F238E27FC236}">
                <a16:creationId xmlns:a16="http://schemas.microsoft.com/office/drawing/2014/main" id="{7E4EEF40-C006-42EC-821F-A61C23A13DD4}"/>
              </a:ext>
            </a:extLst>
          </p:cNvPr>
          <p:cNvSpPr/>
          <p:nvPr/>
        </p:nvSpPr>
        <p:spPr>
          <a:xfrm>
            <a:off x="5862639" y="4540251"/>
            <a:ext cx="153987"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21" name="Lig med 20">
            <a:extLst>
              <a:ext uri="{FF2B5EF4-FFF2-40B4-BE49-F238E27FC236}">
                <a16:creationId xmlns:a16="http://schemas.microsoft.com/office/drawing/2014/main" id="{CC238F44-B6AD-407E-AD80-05156001DFB2}"/>
              </a:ext>
            </a:extLst>
          </p:cNvPr>
          <p:cNvSpPr/>
          <p:nvPr/>
        </p:nvSpPr>
        <p:spPr>
          <a:xfrm>
            <a:off x="5861050" y="4889501"/>
            <a:ext cx="153988"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22" name="Lig med 21">
            <a:extLst>
              <a:ext uri="{FF2B5EF4-FFF2-40B4-BE49-F238E27FC236}">
                <a16:creationId xmlns:a16="http://schemas.microsoft.com/office/drawing/2014/main" id="{E8767F77-68AA-41C9-BE8E-FB3E65929F5E}"/>
              </a:ext>
            </a:extLst>
          </p:cNvPr>
          <p:cNvSpPr/>
          <p:nvPr/>
        </p:nvSpPr>
        <p:spPr>
          <a:xfrm>
            <a:off x="5861050" y="5238751"/>
            <a:ext cx="153988" cy="466725"/>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23" name="Lig med 22">
            <a:extLst>
              <a:ext uri="{FF2B5EF4-FFF2-40B4-BE49-F238E27FC236}">
                <a16:creationId xmlns:a16="http://schemas.microsoft.com/office/drawing/2014/main" id="{6511D669-21E4-4C78-B2CC-27EA969A012A}"/>
              </a:ext>
            </a:extLst>
          </p:cNvPr>
          <p:cNvSpPr/>
          <p:nvPr/>
        </p:nvSpPr>
        <p:spPr>
          <a:xfrm>
            <a:off x="5859464" y="5586413"/>
            <a:ext cx="153987"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pic>
        <p:nvPicPr>
          <p:cNvPr id="60441" name="Billede 3">
            <a:extLst>
              <a:ext uri="{FF2B5EF4-FFF2-40B4-BE49-F238E27FC236}">
                <a16:creationId xmlns:a16="http://schemas.microsoft.com/office/drawing/2014/main" id="{14ED5E0A-5530-4AC7-80A5-DA1C84C8D57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207501" y="5859464"/>
            <a:ext cx="1012825"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117323D8-EDB4-46B0-8A3C-11CED0A7B8E8}"/>
              </a:ext>
            </a:extLst>
          </p:cNvPr>
          <p:cNvPicPr>
            <a:picLocks noChangeAspect="1"/>
          </p:cNvPicPr>
          <p:nvPr/>
        </p:nvPicPr>
        <p:blipFill>
          <a:blip r:embed="rId5"/>
          <a:stretch>
            <a:fillRect/>
          </a:stretch>
        </p:blipFill>
        <p:spPr>
          <a:xfrm>
            <a:off x="6335487" y="677864"/>
            <a:ext cx="3807052" cy="5451540"/>
          </a:xfrm>
          <a:prstGeom prst="rect">
            <a:avLst/>
          </a:prstGeom>
        </p:spPr>
      </p:pic>
      <p:sp>
        <p:nvSpPr>
          <p:cNvPr id="33" name="Tekstfelt 4">
            <a:extLst>
              <a:ext uri="{FF2B5EF4-FFF2-40B4-BE49-F238E27FC236}">
                <a16:creationId xmlns:a16="http://schemas.microsoft.com/office/drawing/2014/main" id="{46229710-6025-4A68-B574-3E224F76F4D3}"/>
              </a:ext>
            </a:extLst>
          </p:cNvPr>
          <p:cNvSpPr txBox="1"/>
          <p:nvPr/>
        </p:nvSpPr>
        <p:spPr>
          <a:xfrm>
            <a:off x="6895519" y="714200"/>
            <a:ext cx="3853975" cy="2308324"/>
          </a:xfrm>
          <a:prstGeom prst="rect">
            <a:avLst/>
          </a:prstGeom>
          <a:noFill/>
        </p:spPr>
        <p:txBody>
          <a:bodyPr wrap="square" rtlCol="0">
            <a:spAutoFit/>
          </a:bodyPr>
          <a:lstStyle/>
          <a:p>
            <a:endParaRPr lang="da-DK" b="1" dirty="0"/>
          </a:p>
          <a:p>
            <a:endParaRPr lang="da-DK" dirty="0"/>
          </a:p>
          <a:p>
            <a:endParaRPr lang="da-DK" sz="3600" b="1" dirty="0"/>
          </a:p>
          <a:p>
            <a:endParaRPr lang="da-DK" sz="3600" b="1" dirty="0"/>
          </a:p>
          <a:p>
            <a:endParaRPr lang="da-DK" sz="3600" b="1" dirty="0"/>
          </a:p>
        </p:txBody>
      </p:sp>
      <mc:AlternateContent xmlns:mc="http://schemas.openxmlformats.org/markup-compatibility/2006" xmlns:p14="http://schemas.microsoft.com/office/powerpoint/2010/main">
        <mc:Choice Requires="p14">
          <p:contentPart p14:bwMode="auto" r:id="rId6">
            <p14:nvContentPartPr>
              <p14:cNvPr id="2" name="Håndskrift 5">
                <a:extLst>
                  <a:ext uri="{FF2B5EF4-FFF2-40B4-BE49-F238E27FC236}">
                    <a16:creationId xmlns:a16="http://schemas.microsoft.com/office/drawing/2014/main" id="{141CDBB8-A355-973C-25EB-0F46292A0F93}"/>
                  </a:ext>
                </a:extLst>
              </p14:cNvPr>
              <p14:cNvContentPartPr/>
              <p14:nvPr/>
            </p14:nvContentPartPr>
            <p14:xfrm>
              <a:off x="5435433" y="4315111"/>
              <a:ext cx="3600" cy="360"/>
            </p14:xfrm>
          </p:contentPart>
        </mc:Choice>
        <mc:Fallback xmlns="">
          <p:pic>
            <p:nvPicPr>
              <p:cNvPr id="2" name="Håndskrift 5">
                <a:extLst>
                  <a:ext uri="{FF2B5EF4-FFF2-40B4-BE49-F238E27FC236}">
                    <a16:creationId xmlns:a16="http://schemas.microsoft.com/office/drawing/2014/main" id="{141CDBB8-A355-973C-25EB-0F46292A0F93}"/>
                  </a:ext>
                </a:extLst>
              </p:cNvPr>
              <p:cNvPicPr/>
              <p:nvPr/>
            </p:nvPicPr>
            <p:blipFill>
              <a:blip r:embed="rId7"/>
              <a:stretch>
                <a:fillRect/>
              </a:stretch>
            </p:blipFill>
            <p:spPr>
              <a:xfrm>
                <a:off x="5426433" y="4306111"/>
                <a:ext cx="21240" cy="18000"/>
              </a:xfrm>
              <a:prstGeom prst="rect">
                <a:avLst/>
              </a:prstGeom>
            </p:spPr>
          </p:pic>
        </mc:Fallback>
      </mc:AlternateContent>
      <p:sp>
        <p:nvSpPr>
          <p:cNvPr id="4" name="Rectangle 3">
            <a:extLst>
              <a:ext uri="{FF2B5EF4-FFF2-40B4-BE49-F238E27FC236}">
                <a16:creationId xmlns:a16="http://schemas.microsoft.com/office/drawing/2014/main" id="{EAA55506-89E1-B549-2416-7F2ED4E613DF}"/>
              </a:ext>
            </a:extLst>
          </p:cNvPr>
          <p:cNvSpPr/>
          <p:nvPr/>
        </p:nvSpPr>
        <p:spPr>
          <a:xfrm>
            <a:off x="1593524" y="235017"/>
            <a:ext cx="4265876" cy="6128520"/>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mc:AlternateContent xmlns:mc="http://schemas.openxmlformats.org/markup-compatibility/2006" xmlns:p14="http://schemas.microsoft.com/office/powerpoint/2010/main">
        <mc:Choice Requires="p14">
          <p:contentPart p14:bwMode="auto" r:id="rId8">
            <p14:nvContentPartPr>
              <p14:cNvPr id="36" name="Håndskrift 5">
                <a:extLst>
                  <a:ext uri="{FF2B5EF4-FFF2-40B4-BE49-F238E27FC236}">
                    <a16:creationId xmlns:a16="http://schemas.microsoft.com/office/drawing/2014/main" id="{B7B48903-73E6-8CCA-11B0-D54564BCBAB3}"/>
                  </a:ext>
                </a:extLst>
              </p14:cNvPr>
              <p14:cNvContentPartPr/>
              <p14:nvPr/>
            </p14:nvContentPartPr>
            <p14:xfrm>
              <a:off x="6053179" y="4538107"/>
              <a:ext cx="3600" cy="360"/>
            </p14:xfrm>
          </p:contentPart>
        </mc:Choice>
        <mc:Fallback xmlns="">
          <p:pic>
            <p:nvPicPr>
              <p:cNvPr id="36" name="Håndskrift 5">
                <a:extLst>
                  <a:ext uri="{FF2B5EF4-FFF2-40B4-BE49-F238E27FC236}">
                    <a16:creationId xmlns:a16="http://schemas.microsoft.com/office/drawing/2014/main" id="{B7B48903-73E6-8CCA-11B0-D54564BCBAB3}"/>
                  </a:ext>
                </a:extLst>
              </p:cNvPr>
              <p:cNvPicPr/>
              <p:nvPr/>
            </p:nvPicPr>
            <p:blipFill>
              <a:blip r:embed="rId7"/>
              <a:stretch>
                <a:fillRect/>
              </a:stretch>
            </p:blipFill>
            <p:spPr>
              <a:xfrm>
                <a:off x="6044179" y="4529107"/>
                <a:ext cx="21240" cy="18000"/>
              </a:xfrm>
              <a:prstGeom prst="rect">
                <a:avLst/>
              </a:prstGeom>
            </p:spPr>
          </p:pic>
        </mc:Fallback>
      </mc:AlternateContent>
      <p:sp>
        <p:nvSpPr>
          <p:cNvPr id="37" name="Rectangle 36">
            <a:extLst>
              <a:ext uri="{FF2B5EF4-FFF2-40B4-BE49-F238E27FC236}">
                <a16:creationId xmlns:a16="http://schemas.microsoft.com/office/drawing/2014/main" id="{BE5E5F4D-A54A-8BCD-B68E-B58ABD188EAB}"/>
              </a:ext>
            </a:extLst>
          </p:cNvPr>
          <p:cNvSpPr/>
          <p:nvPr/>
        </p:nvSpPr>
        <p:spPr>
          <a:xfrm>
            <a:off x="6017749" y="235017"/>
            <a:ext cx="4265876" cy="6128520"/>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p:pic>
        <p:nvPicPr>
          <p:cNvPr id="25" name="Picture 24" descr="A screenshot of a document&#10;&#10;Description automatically generated">
            <a:extLst>
              <a:ext uri="{FF2B5EF4-FFF2-40B4-BE49-F238E27FC236}">
                <a16:creationId xmlns:a16="http://schemas.microsoft.com/office/drawing/2014/main" id="{9BDAFABC-F1AA-D7B0-0EA6-579290C8563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76756" y="346074"/>
            <a:ext cx="3950375" cy="5586413"/>
          </a:xfrm>
          <a:prstGeom prst="rect">
            <a:avLst/>
          </a:prstGeom>
        </p:spPr>
      </p:pic>
      <p:pic>
        <p:nvPicPr>
          <p:cNvPr id="27" name="Picture 26" descr="A close-up of a document&#10;&#10;Description automatically generated">
            <a:extLst>
              <a:ext uri="{FF2B5EF4-FFF2-40B4-BE49-F238E27FC236}">
                <a16:creationId xmlns:a16="http://schemas.microsoft.com/office/drawing/2014/main" id="{1186C213-3274-5AC0-E047-B901CB8C516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081774" y="381177"/>
            <a:ext cx="4057019" cy="5737223"/>
          </a:xfrm>
          <a:prstGeom prst="rect">
            <a:avLst/>
          </a:prstGeom>
        </p:spPr>
      </p:pic>
      <p:sp>
        <p:nvSpPr>
          <p:cNvPr id="30" name="Oval 29">
            <a:extLst>
              <a:ext uri="{FF2B5EF4-FFF2-40B4-BE49-F238E27FC236}">
                <a16:creationId xmlns:a16="http://schemas.microsoft.com/office/drawing/2014/main" id="{F0CFB3D0-9CC6-06CD-A5D4-740DE616DC92}"/>
              </a:ext>
            </a:extLst>
          </p:cNvPr>
          <p:cNvSpPr/>
          <p:nvPr/>
        </p:nvSpPr>
        <p:spPr>
          <a:xfrm>
            <a:off x="2209800" y="1747838"/>
            <a:ext cx="3503243" cy="438156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1" name="Oval 30">
            <a:extLst>
              <a:ext uri="{FF2B5EF4-FFF2-40B4-BE49-F238E27FC236}">
                <a16:creationId xmlns:a16="http://schemas.microsoft.com/office/drawing/2014/main" id="{3EBAE16D-FC8A-880F-2AAF-FD2F94A81110}"/>
              </a:ext>
            </a:extLst>
          </p:cNvPr>
          <p:cNvSpPr/>
          <p:nvPr/>
        </p:nvSpPr>
        <p:spPr>
          <a:xfrm>
            <a:off x="9207501" y="1500188"/>
            <a:ext cx="931292" cy="152233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6" name="Picture 2" descr="Plakat Travl forretningsmand - PIXERS.DK">
            <a:extLst>
              <a:ext uri="{FF2B5EF4-FFF2-40B4-BE49-F238E27FC236}">
                <a16:creationId xmlns:a16="http://schemas.microsoft.com/office/drawing/2014/main" id="{D981F952-BF3F-9F28-4D3A-FF154205BD5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603" y="3923381"/>
            <a:ext cx="1814208" cy="15874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03CECEA5-780B-105F-2F11-0332E46C28A4}"/>
              </a:ext>
            </a:extLst>
          </p:cNvPr>
          <p:cNvPicPr>
            <a:picLocks noChangeAspect="1"/>
          </p:cNvPicPr>
          <p:nvPr/>
        </p:nvPicPr>
        <p:blipFill>
          <a:blip r:embed="rId12"/>
          <a:stretch>
            <a:fillRect/>
          </a:stretch>
        </p:blipFill>
        <p:spPr>
          <a:xfrm>
            <a:off x="55603" y="2645632"/>
            <a:ext cx="1831800" cy="1080832"/>
          </a:xfrm>
          <a:prstGeom prst="rect">
            <a:avLst/>
          </a:prstGeom>
        </p:spPr>
      </p:pic>
    </p:spTree>
    <p:extLst>
      <p:ext uri="{BB962C8B-B14F-4D97-AF65-F5344CB8AC3E}">
        <p14:creationId xmlns:p14="http://schemas.microsoft.com/office/powerpoint/2010/main" val="27901732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DC0618DE-3D12-4872-8A56-D1C1BEABDC1A}"/>
              </a:ext>
            </a:extLst>
          </p:cNvPr>
          <p:cNvPicPr>
            <a:picLocks noChangeAspect="1"/>
          </p:cNvPicPr>
          <p:nvPr/>
        </p:nvPicPr>
        <p:blipFill>
          <a:blip r:embed="rId3"/>
          <a:stretch>
            <a:fillRect/>
          </a:stretch>
        </p:blipFill>
        <p:spPr>
          <a:xfrm>
            <a:off x="1443038" y="217416"/>
            <a:ext cx="9144000" cy="6489706"/>
          </a:xfrm>
          <a:prstGeom prst="rect">
            <a:avLst/>
          </a:prstGeom>
        </p:spPr>
      </p:pic>
      <p:sp>
        <p:nvSpPr>
          <p:cNvPr id="5" name="Lig med 4">
            <a:extLst>
              <a:ext uri="{FF2B5EF4-FFF2-40B4-BE49-F238E27FC236}">
                <a16:creationId xmlns:a16="http://schemas.microsoft.com/office/drawing/2014/main" id="{43F8F8D5-70C2-4E5F-8CE9-1A0DCE3B823A}"/>
              </a:ext>
            </a:extLst>
          </p:cNvPr>
          <p:cNvSpPr/>
          <p:nvPr/>
        </p:nvSpPr>
        <p:spPr>
          <a:xfrm>
            <a:off x="5854700" y="5932488"/>
            <a:ext cx="153988"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8" name="Lig med 7">
            <a:extLst>
              <a:ext uri="{FF2B5EF4-FFF2-40B4-BE49-F238E27FC236}">
                <a16:creationId xmlns:a16="http://schemas.microsoft.com/office/drawing/2014/main" id="{1CC2EBCC-6F69-4210-B8E8-EFAC5CF5D59B}"/>
              </a:ext>
            </a:extLst>
          </p:cNvPr>
          <p:cNvSpPr/>
          <p:nvPr/>
        </p:nvSpPr>
        <p:spPr>
          <a:xfrm>
            <a:off x="5859464" y="327026"/>
            <a:ext cx="153987" cy="466725"/>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9" name="Lig med 8">
            <a:extLst>
              <a:ext uri="{FF2B5EF4-FFF2-40B4-BE49-F238E27FC236}">
                <a16:creationId xmlns:a16="http://schemas.microsoft.com/office/drawing/2014/main" id="{B7661B22-2331-42CD-954A-0C023DDB3854}"/>
              </a:ext>
            </a:extLst>
          </p:cNvPr>
          <p:cNvSpPr/>
          <p:nvPr/>
        </p:nvSpPr>
        <p:spPr>
          <a:xfrm>
            <a:off x="5857875" y="677863"/>
            <a:ext cx="153988"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0" name="Lig med 9">
            <a:extLst>
              <a:ext uri="{FF2B5EF4-FFF2-40B4-BE49-F238E27FC236}">
                <a16:creationId xmlns:a16="http://schemas.microsoft.com/office/drawing/2014/main" id="{6081CD59-B9A0-4010-BCDD-725B2A7C7F23}"/>
              </a:ext>
            </a:extLst>
          </p:cNvPr>
          <p:cNvSpPr/>
          <p:nvPr/>
        </p:nvSpPr>
        <p:spPr>
          <a:xfrm>
            <a:off x="5856289" y="1031876"/>
            <a:ext cx="153987"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1" name="Lig med 10">
            <a:extLst>
              <a:ext uri="{FF2B5EF4-FFF2-40B4-BE49-F238E27FC236}">
                <a16:creationId xmlns:a16="http://schemas.microsoft.com/office/drawing/2014/main" id="{2C60E6A2-1F9F-4227-B234-D54E581BE9AA}"/>
              </a:ext>
            </a:extLst>
          </p:cNvPr>
          <p:cNvSpPr/>
          <p:nvPr/>
        </p:nvSpPr>
        <p:spPr>
          <a:xfrm>
            <a:off x="5856289" y="1376363"/>
            <a:ext cx="153987"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2" name="Lig med 11">
            <a:extLst>
              <a:ext uri="{FF2B5EF4-FFF2-40B4-BE49-F238E27FC236}">
                <a16:creationId xmlns:a16="http://schemas.microsoft.com/office/drawing/2014/main" id="{E7FF628D-F4D3-451D-9734-87B6974C9994}"/>
              </a:ext>
            </a:extLst>
          </p:cNvPr>
          <p:cNvSpPr/>
          <p:nvPr/>
        </p:nvSpPr>
        <p:spPr>
          <a:xfrm>
            <a:off x="5857875" y="1747838"/>
            <a:ext cx="153988"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3" name="Lig med 12">
            <a:extLst>
              <a:ext uri="{FF2B5EF4-FFF2-40B4-BE49-F238E27FC236}">
                <a16:creationId xmlns:a16="http://schemas.microsoft.com/office/drawing/2014/main" id="{01F2D40A-FAC9-4B7F-BDBD-6D3BC59619EF}"/>
              </a:ext>
            </a:extLst>
          </p:cNvPr>
          <p:cNvSpPr/>
          <p:nvPr/>
        </p:nvSpPr>
        <p:spPr>
          <a:xfrm>
            <a:off x="5854701" y="2100263"/>
            <a:ext cx="155575"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4" name="Lig med 13">
            <a:extLst>
              <a:ext uri="{FF2B5EF4-FFF2-40B4-BE49-F238E27FC236}">
                <a16:creationId xmlns:a16="http://schemas.microsoft.com/office/drawing/2014/main" id="{170930F9-F6CF-4AEB-8EAC-B3ABBCE064D2}"/>
              </a:ext>
            </a:extLst>
          </p:cNvPr>
          <p:cNvSpPr/>
          <p:nvPr/>
        </p:nvSpPr>
        <p:spPr>
          <a:xfrm>
            <a:off x="5856289" y="2446338"/>
            <a:ext cx="153987"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5" name="Lig med 14">
            <a:extLst>
              <a:ext uri="{FF2B5EF4-FFF2-40B4-BE49-F238E27FC236}">
                <a16:creationId xmlns:a16="http://schemas.microsoft.com/office/drawing/2014/main" id="{5C5BAA22-2174-419B-8AFD-61AC512EA8B5}"/>
              </a:ext>
            </a:extLst>
          </p:cNvPr>
          <p:cNvSpPr/>
          <p:nvPr/>
        </p:nvSpPr>
        <p:spPr>
          <a:xfrm>
            <a:off x="5857876" y="2795588"/>
            <a:ext cx="155575"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6" name="Lig med 15">
            <a:extLst>
              <a:ext uri="{FF2B5EF4-FFF2-40B4-BE49-F238E27FC236}">
                <a16:creationId xmlns:a16="http://schemas.microsoft.com/office/drawing/2014/main" id="{C547879A-860F-4384-B92C-A69FDFA5A3BC}"/>
              </a:ext>
            </a:extLst>
          </p:cNvPr>
          <p:cNvSpPr/>
          <p:nvPr/>
        </p:nvSpPr>
        <p:spPr>
          <a:xfrm>
            <a:off x="5857875" y="3143251"/>
            <a:ext cx="153988"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7" name="Lig med 16">
            <a:extLst>
              <a:ext uri="{FF2B5EF4-FFF2-40B4-BE49-F238E27FC236}">
                <a16:creationId xmlns:a16="http://schemas.microsoft.com/office/drawing/2014/main" id="{B2DC0179-DB53-4E3E-9651-B0CAEA22676F}"/>
              </a:ext>
            </a:extLst>
          </p:cNvPr>
          <p:cNvSpPr/>
          <p:nvPr/>
        </p:nvSpPr>
        <p:spPr>
          <a:xfrm>
            <a:off x="5857875" y="3492501"/>
            <a:ext cx="153988"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8" name="Lig med 17">
            <a:extLst>
              <a:ext uri="{FF2B5EF4-FFF2-40B4-BE49-F238E27FC236}">
                <a16:creationId xmlns:a16="http://schemas.microsoft.com/office/drawing/2014/main" id="{91C10356-8341-4EB4-9EF1-A9F5773D5C34}"/>
              </a:ext>
            </a:extLst>
          </p:cNvPr>
          <p:cNvSpPr/>
          <p:nvPr/>
        </p:nvSpPr>
        <p:spPr>
          <a:xfrm>
            <a:off x="5854700" y="3841751"/>
            <a:ext cx="153988"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9" name="Lig med 18">
            <a:extLst>
              <a:ext uri="{FF2B5EF4-FFF2-40B4-BE49-F238E27FC236}">
                <a16:creationId xmlns:a16="http://schemas.microsoft.com/office/drawing/2014/main" id="{86DF48F5-5042-42FB-AD8D-18CE85197B4F}"/>
              </a:ext>
            </a:extLst>
          </p:cNvPr>
          <p:cNvSpPr/>
          <p:nvPr/>
        </p:nvSpPr>
        <p:spPr>
          <a:xfrm>
            <a:off x="5859464" y="4191001"/>
            <a:ext cx="155575"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20" name="Lig med 19">
            <a:extLst>
              <a:ext uri="{FF2B5EF4-FFF2-40B4-BE49-F238E27FC236}">
                <a16:creationId xmlns:a16="http://schemas.microsoft.com/office/drawing/2014/main" id="{7E4EEF40-C006-42EC-821F-A61C23A13DD4}"/>
              </a:ext>
            </a:extLst>
          </p:cNvPr>
          <p:cNvSpPr/>
          <p:nvPr/>
        </p:nvSpPr>
        <p:spPr>
          <a:xfrm>
            <a:off x="5862639" y="4540251"/>
            <a:ext cx="153987"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21" name="Lig med 20">
            <a:extLst>
              <a:ext uri="{FF2B5EF4-FFF2-40B4-BE49-F238E27FC236}">
                <a16:creationId xmlns:a16="http://schemas.microsoft.com/office/drawing/2014/main" id="{CC238F44-B6AD-407E-AD80-05156001DFB2}"/>
              </a:ext>
            </a:extLst>
          </p:cNvPr>
          <p:cNvSpPr/>
          <p:nvPr/>
        </p:nvSpPr>
        <p:spPr>
          <a:xfrm>
            <a:off x="5861050" y="4889501"/>
            <a:ext cx="153988"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22" name="Lig med 21">
            <a:extLst>
              <a:ext uri="{FF2B5EF4-FFF2-40B4-BE49-F238E27FC236}">
                <a16:creationId xmlns:a16="http://schemas.microsoft.com/office/drawing/2014/main" id="{E8767F77-68AA-41C9-BE8E-FB3E65929F5E}"/>
              </a:ext>
            </a:extLst>
          </p:cNvPr>
          <p:cNvSpPr/>
          <p:nvPr/>
        </p:nvSpPr>
        <p:spPr>
          <a:xfrm>
            <a:off x="5861050" y="5238751"/>
            <a:ext cx="153988" cy="466725"/>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23" name="Lig med 22">
            <a:extLst>
              <a:ext uri="{FF2B5EF4-FFF2-40B4-BE49-F238E27FC236}">
                <a16:creationId xmlns:a16="http://schemas.microsoft.com/office/drawing/2014/main" id="{6511D669-21E4-4C78-B2CC-27EA969A012A}"/>
              </a:ext>
            </a:extLst>
          </p:cNvPr>
          <p:cNvSpPr/>
          <p:nvPr/>
        </p:nvSpPr>
        <p:spPr>
          <a:xfrm>
            <a:off x="5859464" y="5586413"/>
            <a:ext cx="153987"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pic>
        <p:nvPicPr>
          <p:cNvPr id="60441" name="Billede 3">
            <a:extLst>
              <a:ext uri="{FF2B5EF4-FFF2-40B4-BE49-F238E27FC236}">
                <a16:creationId xmlns:a16="http://schemas.microsoft.com/office/drawing/2014/main" id="{14ED5E0A-5530-4AC7-80A5-DA1C84C8D57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207501" y="5859464"/>
            <a:ext cx="1012825"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117323D8-EDB4-46B0-8A3C-11CED0A7B8E8}"/>
              </a:ext>
            </a:extLst>
          </p:cNvPr>
          <p:cNvPicPr>
            <a:picLocks noChangeAspect="1"/>
          </p:cNvPicPr>
          <p:nvPr/>
        </p:nvPicPr>
        <p:blipFill>
          <a:blip r:embed="rId5"/>
          <a:stretch>
            <a:fillRect/>
          </a:stretch>
        </p:blipFill>
        <p:spPr>
          <a:xfrm>
            <a:off x="6335487" y="677864"/>
            <a:ext cx="3807052" cy="5451540"/>
          </a:xfrm>
          <a:prstGeom prst="rect">
            <a:avLst/>
          </a:prstGeom>
        </p:spPr>
      </p:pic>
      <mc:AlternateContent xmlns:mc="http://schemas.openxmlformats.org/markup-compatibility/2006" xmlns:p14="http://schemas.microsoft.com/office/powerpoint/2010/main">
        <mc:Choice Requires="p14">
          <p:contentPart p14:bwMode="auto" r:id="rId6">
            <p14:nvContentPartPr>
              <p14:cNvPr id="2" name="Håndskrift 5">
                <a:extLst>
                  <a:ext uri="{FF2B5EF4-FFF2-40B4-BE49-F238E27FC236}">
                    <a16:creationId xmlns:a16="http://schemas.microsoft.com/office/drawing/2014/main" id="{141CDBB8-A355-973C-25EB-0F46292A0F93}"/>
                  </a:ext>
                </a:extLst>
              </p14:cNvPr>
              <p14:cNvContentPartPr/>
              <p14:nvPr/>
            </p14:nvContentPartPr>
            <p14:xfrm>
              <a:off x="5435433" y="4315111"/>
              <a:ext cx="3600" cy="360"/>
            </p14:xfrm>
          </p:contentPart>
        </mc:Choice>
        <mc:Fallback xmlns="">
          <p:pic>
            <p:nvPicPr>
              <p:cNvPr id="2" name="Håndskrift 5">
                <a:extLst>
                  <a:ext uri="{FF2B5EF4-FFF2-40B4-BE49-F238E27FC236}">
                    <a16:creationId xmlns:a16="http://schemas.microsoft.com/office/drawing/2014/main" id="{141CDBB8-A355-973C-25EB-0F46292A0F93}"/>
                  </a:ext>
                </a:extLst>
              </p:cNvPr>
              <p:cNvPicPr/>
              <p:nvPr/>
            </p:nvPicPr>
            <p:blipFill>
              <a:blip r:embed="rId7"/>
              <a:stretch>
                <a:fillRect/>
              </a:stretch>
            </p:blipFill>
            <p:spPr>
              <a:xfrm>
                <a:off x="5426433" y="4306111"/>
                <a:ext cx="21240" cy="18000"/>
              </a:xfrm>
              <a:prstGeom prst="rect">
                <a:avLst/>
              </a:prstGeom>
            </p:spPr>
          </p:pic>
        </mc:Fallback>
      </mc:AlternateContent>
      <p:sp>
        <p:nvSpPr>
          <p:cNvPr id="4" name="Rectangle 3">
            <a:extLst>
              <a:ext uri="{FF2B5EF4-FFF2-40B4-BE49-F238E27FC236}">
                <a16:creationId xmlns:a16="http://schemas.microsoft.com/office/drawing/2014/main" id="{EAA55506-89E1-B549-2416-7F2ED4E613DF}"/>
              </a:ext>
            </a:extLst>
          </p:cNvPr>
          <p:cNvSpPr/>
          <p:nvPr/>
        </p:nvSpPr>
        <p:spPr>
          <a:xfrm>
            <a:off x="1593524" y="235017"/>
            <a:ext cx="4265876" cy="6128520"/>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mc:AlternateContent xmlns:mc="http://schemas.openxmlformats.org/markup-compatibility/2006" xmlns:p14="http://schemas.microsoft.com/office/powerpoint/2010/main">
        <mc:Choice Requires="p14">
          <p:contentPart p14:bwMode="auto" r:id="rId8">
            <p14:nvContentPartPr>
              <p14:cNvPr id="36" name="Håndskrift 5">
                <a:extLst>
                  <a:ext uri="{FF2B5EF4-FFF2-40B4-BE49-F238E27FC236}">
                    <a16:creationId xmlns:a16="http://schemas.microsoft.com/office/drawing/2014/main" id="{B7B48903-73E6-8CCA-11B0-D54564BCBAB3}"/>
                  </a:ext>
                </a:extLst>
              </p14:cNvPr>
              <p14:cNvContentPartPr/>
              <p14:nvPr/>
            </p14:nvContentPartPr>
            <p14:xfrm>
              <a:off x="6053179" y="4538107"/>
              <a:ext cx="3600" cy="360"/>
            </p14:xfrm>
          </p:contentPart>
        </mc:Choice>
        <mc:Fallback xmlns="">
          <p:pic>
            <p:nvPicPr>
              <p:cNvPr id="36" name="Håndskrift 5">
                <a:extLst>
                  <a:ext uri="{FF2B5EF4-FFF2-40B4-BE49-F238E27FC236}">
                    <a16:creationId xmlns:a16="http://schemas.microsoft.com/office/drawing/2014/main" id="{B7B48903-73E6-8CCA-11B0-D54564BCBAB3}"/>
                  </a:ext>
                </a:extLst>
              </p:cNvPr>
              <p:cNvPicPr/>
              <p:nvPr/>
            </p:nvPicPr>
            <p:blipFill>
              <a:blip r:embed="rId7"/>
              <a:stretch>
                <a:fillRect/>
              </a:stretch>
            </p:blipFill>
            <p:spPr>
              <a:xfrm>
                <a:off x="6044179" y="4529107"/>
                <a:ext cx="21240" cy="18000"/>
              </a:xfrm>
              <a:prstGeom prst="rect">
                <a:avLst/>
              </a:prstGeom>
            </p:spPr>
          </p:pic>
        </mc:Fallback>
      </mc:AlternateContent>
      <p:sp>
        <p:nvSpPr>
          <p:cNvPr id="37" name="Rectangle 36">
            <a:extLst>
              <a:ext uri="{FF2B5EF4-FFF2-40B4-BE49-F238E27FC236}">
                <a16:creationId xmlns:a16="http://schemas.microsoft.com/office/drawing/2014/main" id="{BE5E5F4D-A54A-8BCD-B68E-B58ABD188EAB}"/>
              </a:ext>
            </a:extLst>
          </p:cNvPr>
          <p:cNvSpPr/>
          <p:nvPr/>
        </p:nvSpPr>
        <p:spPr>
          <a:xfrm>
            <a:off x="6017749" y="235017"/>
            <a:ext cx="4265876" cy="6128520"/>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mc:AlternateContent xmlns:mc="http://schemas.openxmlformats.org/markup-compatibility/2006" xmlns:p14="http://schemas.microsoft.com/office/powerpoint/2010/main">
        <mc:Choice Requires="p14">
          <p:contentPart p14:bwMode="auto" r:id="rId9">
            <p14:nvContentPartPr>
              <p14:cNvPr id="25" name="Håndskrift 5">
                <a:extLst>
                  <a:ext uri="{FF2B5EF4-FFF2-40B4-BE49-F238E27FC236}">
                    <a16:creationId xmlns:a16="http://schemas.microsoft.com/office/drawing/2014/main" id="{107D85FF-FC8C-7A76-9160-7CDA1CD8DD4F}"/>
                  </a:ext>
                </a:extLst>
              </p14:cNvPr>
              <p14:cNvContentPartPr/>
              <p14:nvPr/>
            </p14:nvContentPartPr>
            <p14:xfrm>
              <a:off x="6053179" y="4538107"/>
              <a:ext cx="3600" cy="360"/>
            </p14:xfrm>
          </p:contentPart>
        </mc:Choice>
        <mc:Fallback xmlns="">
          <p:pic>
            <p:nvPicPr>
              <p:cNvPr id="25" name="Håndskrift 5">
                <a:extLst>
                  <a:ext uri="{FF2B5EF4-FFF2-40B4-BE49-F238E27FC236}">
                    <a16:creationId xmlns:a16="http://schemas.microsoft.com/office/drawing/2014/main" id="{107D85FF-FC8C-7A76-9160-7CDA1CD8DD4F}"/>
                  </a:ext>
                </a:extLst>
              </p:cNvPr>
              <p:cNvPicPr/>
              <p:nvPr/>
            </p:nvPicPr>
            <p:blipFill>
              <a:blip r:embed="rId7"/>
              <a:stretch>
                <a:fillRect/>
              </a:stretch>
            </p:blipFill>
            <p:spPr>
              <a:xfrm>
                <a:off x="6044179" y="4529107"/>
                <a:ext cx="21240" cy="18000"/>
              </a:xfrm>
              <a:prstGeom prst="rect">
                <a:avLst/>
              </a:prstGeom>
            </p:spPr>
          </p:pic>
        </mc:Fallback>
      </mc:AlternateContent>
      <p:pic>
        <p:nvPicPr>
          <p:cNvPr id="7" name="Picture 6" descr="A close-up of a document&#10;&#10;Description automatically generated">
            <a:extLst>
              <a:ext uri="{FF2B5EF4-FFF2-40B4-BE49-F238E27FC236}">
                <a16:creationId xmlns:a16="http://schemas.microsoft.com/office/drawing/2014/main" id="{CE85BE85-9533-D292-13F5-B5569487E0D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62393" y="526123"/>
            <a:ext cx="3877535" cy="5607386"/>
          </a:xfrm>
          <a:prstGeom prst="rect">
            <a:avLst/>
          </a:prstGeom>
        </p:spPr>
      </p:pic>
      <p:pic>
        <p:nvPicPr>
          <p:cNvPr id="26" name="Picture 25" descr="A close-up of a document&#10;&#10;Description automatically generated">
            <a:extLst>
              <a:ext uri="{FF2B5EF4-FFF2-40B4-BE49-F238E27FC236}">
                <a16:creationId xmlns:a16="http://schemas.microsoft.com/office/drawing/2014/main" id="{8D0D561F-02E6-AFF6-259E-3D4F1A94FBB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79737" y="575719"/>
            <a:ext cx="4023826" cy="5690283"/>
          </a:xfrm>
          <a:prstGeom prst="rect">
            <a:avLst/>
          </a:prstGeom>
        </p:spPr>
      </p:pic>
      <p:pic>
        <p:nvPicPr>
          <p:cNvPr id="27" name="Picture 26">
            <a:extLst>
              <a:ext uri="{FF2B5EF4-FFF2-40B4-BE49-F238E27FC236}">
                <a16:creationId xmlns:a16="http://schemas.microsoft.com/office/drawing/2014/main" id="{F2864363-3278-E666-61EF-28E40DD0D9F5}"/>
              </a:ext>
            </a:extLst>
          </p:cNvPr>
          <p:cNvPicPr>
            <a:picLocks noChangeAspect="1"/>
          </p:cNvPicPr>
          <p:nvPr/>
        </p:nvPicPr>
        <p:blipFill>
          <a:blip r:embed="rId12"/>
          <a:stretch>
            <a:fillRect/>
          </a:stretch>
        </p:blipFill>
        <p:spPr>
          <a:xfrm>
            <a:off x="19038" y="677863"/>
            <a:ext cx="1831800" cy="1080832"/>
          </a:xfrm>
          <a:prstGeom prst="rect">
            <a:avLst/>
          </a:prstGeom>
        </p:spPr>
      </p:pic>
      <p:pic>
        <p:nvPicPr>
          <p:cNvPr id="1026" name="Picture 2" descr="Plakat Travl forretningsmand - PIXERS.DK">
            <a:extLst>
              <a:ext uri="{FF2B5EF4-FFF2-40B4-BE49-F238E27FC236}">
                <a16:creationId xmlns:a16="http://schemas.microsoft.com/office/drawing/2014/main" id="{A70AAF81-052B-EAB0-15A9-8A56F72AEBD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7834" y="1814136"/>
            <a:ext cx="1814208" cy="1587432"/>
          </a:xfrm>
          <a:prstGeom prst="rect">
            <a:avLst/>
          </a:prstGeom>
          <a:noFill/>
          <a:extLst>
            <a:ext uri="{909E8E84-426E-40DD-AFC4-6F175D3DCCD1}">
              <a14:hiddenFill xmlns:a14="http://schemas.microsoft.com/office/drawing/2010/main">
                <a:solidFill>
                  <a:srgbClr val="FFFFFF"/>
                </a:solidFill>
              </a14:hiddenFill>
            </a:ext>
          </a:extLst>
        </p:spPr>
      </p:pic>
      <p:sp>
        <p:nvSpPr>
          <p:cNvPr id="28" name="Oval 27">
            <a:extLst>
              <a:ext uri="{FF2B5EF4-FFF2-40B4-BE49-F238E27FC236}">
                <a16:creationId xmlns:a16="http://schemas.microsoft.com/office/drawing/2014/main" id="{69138E0E-91A7-B96C-8DC8-34C4B51931B7}"/>
              </a:ext>
            </a:extLst>
          </p:cNvPr>
          <p:cNvSpPr/>
          <p:nvPr/>
        </p:nvSpPr>
        <p:spPr>
          <a:xfrm>
            <a:off x="1552537" y="793750"/>
            <a:ext cx="2114679" cy="352425"/>
          </a:xfrm>
          <a:prstGeom prst="ellipse">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3"/>
              </a:solidFill>
            </a:endParaRPr>
          </a:p>
        </p:txBody>
      </p:sp>
      <p:sp>
        <p:nvSpPr>
          <p:cNvPr id="30" name="Oval 29">
            <a:extLst>
              <a:ext uri="{FF2B5EF4-FFF2-40B4-BE49-F238E27FC236}">
                <a16:creationId xmlns:a16="http://schemas.microsoft.com/office/drawing/2014/main" id="{D30B8010-D5DA-C6D9-D514-805700EB01D5}"/>
              </a:ext>
            </a:extLst>
          </p:cNvPr>
          <p:cNvSpPr/>
          <p:nvPr/>
        </p:nvSpPr>
        <p:spPr>
          <a:xfrm>
            <a:off x="6115407" y="3286056"/>
            <a:ext cx="2114679" cy="352425"/>
          </a:xfrm>
          <a:prstGeom prst="ellipse">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37575440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additive="base">
                                        <p:cTn id="13" dur="500" fill="hold"/>
                                        <p:tgtEl>
                                          <p:spTgt spid="1026"/>
                                        </p:tgtEl>
                                        <p:attrNameLst>
                                          <p:attrName>ppt_x</p:attrName>
                                        </p:attrNameLst>
                                      </p:cBhvr>
                                      <p:tavLst>
                                        <p:tav tm="0">
                                          <p:val>
                                            <p:strVal val="#ppt_x"/>
                                          </p:val>
                                        </p:tav>
                                        <p:tav tm="100000">
                                          <p:val>
                                            <p:strVal val="#ppt_x"/>
                                          </p:val>
                                        </p:tav>
                                      </p:tavLst>
                                    </p:anim>
                                    <p:anim calcmode="lin" valueType="num">
                                      <p:cBhvr additive="base">
                                        <p:cTn id="14"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DC0618DE-3D12-4872-8A56-D1C1BEABDC1A}"/>
              </a:ext>
            </a:extLst>
          </p:cNvPr>
          <p:cNvPicPr>
            <a:picLocks noChangeAspect="1"/>
          </p:cNvPicPr>
          <p:nvPr/>
        </p:nvPicPr>
        <p:blipFill>
          <a:blip r:embed="rId3"/>
          <a:stretch>
            <a:fillRect/>
          </a:stretch>
        </p:blipFill>
        <p:spPr>
          <a:xfrm>
            <a:off x="1443038" y="217416"/>
            <a:ext cx="9144000" cy="6489706"/>
          </a:xfrm>
          <a:prstGeom prst="rect">
            <a:avLst/>
          </a:prstGeom>
        </p:spPr>
      </p:pic>
      <p:sp>
        <p:nvSpPr>
          <p:cNvPr id="5" name="Lig med 4">
            <a:extLst>
              <a:ext uri="{FF2B5EF4-FFF2-40B4-BE49-F238E27FC236}">
                <a16:creationId xmlns:a16="http://schemas.microsoft.com/office/drawing/2014/main" id="{43F8F8D5-70C2-4E5F-8CE9-1A0DCE3B823A}"/>
              </a:ext>
            </a:extLst>
          </p:cNvPr>
          <p:cNvSpPr/>
          <p:nvPr/>
        </p:nvSpPr>
        <p:spPr>
          <a:xfrm>
            <a:off x="5854700" y="5932488"/>
            <a:ext cx="153988"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8" name="Lig med 7">
            <a:extLst>
              <a:ext uri="{FF2B5EF4-FFF2-40B4-BE49-F238E27FC236}">
                <a16:creationId xmlns:a16="http://schemas.microsoft.com/office/drawing/2014/main" id="{1CC2EBCC-6F69-4210-B8E8-EFAC5CF5D59B}"/>
              </a:ext>
            </a:extLst>
          </p:cNvPr>
          <p:cNvSpPr/>
          <p:nvPr/>
        </p:nvSpPr>
        <p:spPr>
          <a:xfrm>
            <a:off x="5859464" y="327026"/>
            <a:ext cx="153987" cy="466725"/>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9" name="Lig med 8">
            <a:extLst>
              <a:ext uri="{FF2B5EF4-FFF2-40B4-BE49-F238E27FC236}">
                <a16:creationId xmlns:a16="http://schemas.microsoft.com/office/drawing/2014/main" id="{B7661B22-2331-42CD-954A-0C023DDB3854}"/>
              </a:ext>
            </a:extLst>
          </p:cNvPr>
          <p:cNvSpPr/>
          <p:nvPr/>
        </p:nvSpPr>
        <p:spPr>
          <a:xfrm>
            <a:off x="5857875" y="677863"/>
            <a:ext cx="153988"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0" name="Lig med 9">
            <a:extLst>
              <a:ext uri="{FF2B5EF4-FFF2-40B4-BE49-F238E27FC236}">
                <a16:creationId xmlns:a16="http://schemas.microsoft.com/office/drawing/2014/main" id="{6081CD59-B9A0-4010-BCDD-725B2A7C7F23}"/>
              </a:ext>
            </a:extLst>
          </p:cNvPr>
          <p:cNvSpPr/>
          <p:nvPr/>
        </p:nvSpPr>
        <p:spPr>
          <a:xfrm>
            <a:off x="5856289" y="1031876"/>
            <a:ext cx="153987"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1" name="Lig med 10">
            <a:extLst>
              <a:ext uri="{FF2B5EF4-FFF2-40B4-BE49-F238E27FC236}">
                <a16:creationId xmlns:a16="http://schemas.microsoft.com/office/drawing/2014/main" id="{2C60E6A2-1F9F-4227-B234-D54E581BE9AA}"/>
              </a:ext>
            </a:extLst>
          </p:cNvPr>
          <p:cNvSpPr/>
          <p:nvPr/>
        </p:nvSpPr>
        <p:spPr>
          <a:xfrm>
            <a:off x="5856289" y="1376363"/>
            <a:ext cx="153987"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2" name="Lig med 11">
            <a:extLst>
              <a:ext uri="{FF2B5EF4-FFF2-40B4-BE49-F238E27FC236}">
                <a16:creationId xmlns:a16="http://schemas.microsoft.com/office/drawing/2014/main" id="{E7FF628D-F4D3-451D-9734-87B6974C9994}"/>
              </a:ext>
            </a:extLst>
          </p:cNvPr>
          <p:cNvSpPr/>
          <p:nvPr/>
        </p:nvSpPr>
        <p:spPr>
          <a:xfrm>
            <a:off x="5857875" y="1747838"/>
            <a:ext cx="153988"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3" name="Lig med 12">
            <a:extLst>
              <a:ext uri="{FF2B5EF4-FFF2-40B4-BE49-F238E27FC236}">
                <a16:creationId xmlns:a16="http://schemas.microsoft.com/office/drawing/2014/main" id="{01F2D40A-FAC9-4B7F-BDBD-6D3BC59619EF}"/>
              </a:ext>
            </a:extLst>
          </p:cNvPr>
          <p:cNvSpPr/>
          <p:nvPr/>
        </p:nvSpPr>
        <p:spPr>
          <a:xfrm>
            <a:off x="5854701" y="2100263"/>
            <a:ext cx="155575"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4" name="Lig med 13">
            <a:extLst>
              <a:ext uri="{FF2B5EF4-FFF2-40B4-BE49-F238E27FC236}">
                <a16:creationId xmlns:a16="http://schemas.microsoft.com/office/drawing/2014/main" id="{170930F9-F6CF-4AEB-8EAC-B3ABBCE064D2}"/>
              </a:ext>
            </a:extLst>
          </p:cNvPr>
          <p:cNvSpPr/>
          <p:nvPr/>
        </p:nvSpPr>
        <p:spPr>
          <a:xfrm>
            <a:off x="5856289" y="2446338"/>
            <a:ext cx="153987"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5" name="Lig med 14">
            <a:extLst>
              <a:ext uri="{FF2B5EF4-FFF2-40B4-BE49-F238E27FC236}">
                <a16:creationId xmlns:a16="http://schemas.microsoft.com/office/drawing/2014/main" id="{5C5BAA22-2174-419B-8AFD-61AC512EA8B5}"/>
              </a:ext>
            </a:extLst>
          </p:cNvPr>
          <p:cNvSpPr/>
          <p:nvPr/>
        </p:nvSpPr>
        <p:spPr>
          <a:xfrm>
            <a:off x="5857876" y="2795588"/>
            <a:ext cx="155575"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6" name="Lig med 15">
            <a:extLst>
              <a:ext uri="{FF2B5EF4-FFF2-40B4-BE49-F238E27FC236}">
                <a16:creationId xmlns:a16="http://schemas.microsoft.com/office/drawing/2014/main" id="{C547879A-860F-4384-B92C-A69FDFA5A3BC}"/>
              </a:ext>
            </a:extLst>
          </p:cNvPr>
          <p:cNvSpPr/>
          <p:nvPr/>
        </p:nvSpPr>
        <p:spPr>
          <a:xfrm>
            <a:off x="5857875" y="3143251"/>
            <a:ext cx="153988"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7" name="Lig med 16">
            <a:extLst>
              <a:ext uri="{FF2B5EF4-FFF2-40B4-BE49-F238E27FC236}">
                <a16:creationId xmlns:a16="http://schemas.microsoft.com/office/drawing/2014/main" id="{B2DC0179-DB53-4E3E-9651-B0CAEA22676F}"/>
              </a:ext>
            </a:extLst>
          </p:cNvPr>
          <p:cNvSpPr/>
          <p:nvPr/>
        </p:nvSpPr>
        <p:spPr>
          <a:xfrm>
            <a:off x="5857875" y="3492501"/>
            <a:ext cx="153988"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8" name="Lig med 17">
            <a:extLst>
              <a:ext uri="{FF2B5EF4-FFF2-40B4-BE49-F238E27FC236}">
                <a16:creationId xmlns:a16="http://schemas.microsoft.com/office/drawing/2014/main" id="{91C10356-8341-4EB4-9EF1-A9F5773D5C34}"/>
              </a:ext>
            </a:extLst>
          </p:cNvPr>
          <p:cNvSpPr/>
          <p:nvPr/>
        </p:nvSpPr>
        <p:spPr>
          <a:xfrm>
            <a:off x="5854700" y="3841751"/>
            <a:ext cx="153988"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9" name="Lig med 18">
            <a:extLst>
              <a:ext uri="{FF2B5EF4-FFF2-40B4-BE49-F238E27FC236}">
                <a16:creationId xmlns:a16="http://schemas.microsoft.com/office/drawing/2014/main" id="{86DF48F5-5042-42FB-AD8D-18CE85197B4F}"/>
              </a:ext>
            </a:extLst>
          </p:cNvPr>
          <p:cNvSpPr/>
          <p:nvPr/>
        </p:nvSpPr>
        <p:spPr>
          <a:xfrm>
            <a:off x="5859464" y="4191001"/>
            <a:ext cx="155575"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20" name="Lig med 19">
            <a:extLst>
              <a:ext uri="{FF2B5EF4-FFF2-40B4-BE49-F238E27FC236}">
                <a16:creationId xmlns:a16="http://schemas.microsoft.com/office/drawing/2014/main" id="{7E4EEF40-C006-42EC-821F-A61C23A13DD4}"/>
              </a:ext>
            </a:extLst>
          </p:cNvPr>
          <p:cNvSpPr/>
          <p:nvPr/>
        </p:nvSpPr>
        <p:spPr>
          <a:xfrm>
            <a:off x="5862639" y="4540251"/>
            <a:ext cx="153987"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21" name="Lig med 20">
            <a:extLst>
              <a:ext uri="{FF2B5EF4-FFF2-40B4-BE49-F238E27FC236}">
                <a16:creationId xmlns:a16="http://schemas.microsoft.com/office/drawing/2014/main" id="{CC238F44-B6AD-407E-AD80-05156001DFB2}"/>
              </a:ext>
            </a:extLst>
          </p:cNvPr>
          <p:cNvSpPr/>
          <p:nvPr/>
        </p:nvSpPr>
        <p:spPr>
          <a:xfrm>
            <a:off x="5861050" y="4889501"/>
            <a:ext cx="153988"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22" name="Lig med 21">
            <a:extLst>
              <a:ext uri="{FF2B5EF4-FFF2-40B4-BE49-F238E27FC236}">
                <a16:creationId xmlns:a16="http://schemas.microsoft.com/office/drawing/2014/main" id="{E8767F77-68AA-41C9-BE8E-FB3E65929F5E}"/>
              </a:ext>
            </a:extLst>
          </p:cNvPr>
          <p:cNvSpPr/>
          <p:nvPr/>
        </p:nvSpPr>
        <p:spPr>
          <a:xfrm>
            <a:off x="5861050" y="5238751"/>
            <a:ext cx="153988" cy="466725"/>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23" name="Lig med 22">
            <a:extLst>
              <a:ext uri="{FF2B5EF4-FFF2-40B4-BE49-F238E27FC236}">
                <a16:creationId xmlns:a16="http://schemas.microsoft.com/office/drawing/2014/main" id="{6511D669-21E4-4C78-B2CC-27EA969A012A}"/>
              </a:ext>
            </a:extLst>
          </p:cNvPr>
          <p:cNvSpPr/>
          <p:nvPr/>
        </p:nvSpPr>
        <p:spPr>
          <a:xfrm>
            <a:off x="5859464" y="5586413"/>
            <a:ext cx="153987"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pic>
        <p:nvPicPr>
          <p:cNvPr id="60441" name="Billede 3">
            <a:extLst>
              <a:ext uri="{FF2B5EF4-FFF2-40B4-BE49-F238E27FC236}">
                <a16:creationId xmlns:a16="http://schemas.microsoft.com/office/drawing/2014/main" id="{14ED5E0A-5530-4AC7-80A5-DA1C84C8D57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207501" y="5859464"/>
            <a:ext cx="1012825"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117323D8-EDB4-46B0-8A3C-11CED0A7B8E8}"/>
              </a:ext>
            </a:extLst>
          </p:cNvPr>
          <p:cNvPicPr>
            <a:picLocks noChangeAspect="1"/>
          </p:cNvPicPr>
          <p:nvPr/>
        </p:nvPicPr>
        <p:blipFill>
          <a:blip r:embed="rId5"/>
          <a:stretch>
            <a:fillRect/>
          </a:stretch>
        </p:blipFill>
        <p:spPr>
          <a:xfrm>
            <a:off x="6335487" y="677864"/>
            <a:ext cx="3807052" cy="5451540"/>
          </a:xfrm>
          <a:prstGeom prst="rect">
            <a:avLst/>
          </a:prstGeom>
        </p:spPr>
      </p:pic>
      <p:sp>
        <p:nvSpPr>
          <p:cNvPr id="33" name="Tekstfelt 4">
            <a:extLst>
              <a:ext uri="{FF2B5EF4-FFF2-40B4-BE49-F238E27FC236}">
                <a16:creationId xmlns:a16="http://schemas.microsoft.com/office/drawing/2014/main" id="{46229710-6025-4A68-B574-3E224F76F4D3}"/>
              </a:ext>
            </a:extLst>
          </p:cNvPr>
          <p:cNvSpPr txBox="1"/>
          <p:nvPr/>
        </p:nvSpPr>
        <p:spPr>
          <a:xfrm>
            <a:off x="6895519" y="714200"/>
            <a:ext cx="3853975" cy="2308324"/>
          </a:xfrm>
          <a:prstGeom prst="rect">
            <a:avLst/>
          </a:prstGeom>
          <a:noFill/>
        </p:spPr>
        <p:txBody>
          <a:bodyPr wrap="square" rtlCol="0">
            <a:spAutoFit/>
          </a:bodyPr>
          <a:lstStyle/>
          <a:p>
            <a:endParaRPr lang="da-DK" b="1" dirty="0"/>
          </a:p>
          <a:p>
            <a:endParaRPr lang="da-DK" dirty="0"/>
          </a:p>
          <a:p>
            <a:endParaRPr lang="da-DK" sz="3600" b="1" dirty="0"/>
          </a:p>
          <a:p>
            <a:endParaRPr lang="da-DK" sz="3600" b="1" dirty="0"/>
          </a:p>
          <a:p>
            <a:endParaRPr lang="da-DK" sz="3600" b="1" dirty="0"/>
          </a:p>
        </p:txBody>
      </p:sp>
      <mc:AlternateContent xmlns:mc="http://schemas.openxmlformats.org/markup-compatibility/2006" xmlns:p14="http://schemas.microsoft.com/office/powerpoint/2010/main">
        <mc:Choice Requires="p14">
          <p:contentPart p14:bwMode="auto" r:id="rId6">
            <p14:nvContentPartPr>
              <p14:cNvPr id="2" name="Håndskrift 5">
                <a:extLst>
                  <a:ext uri="{FF2B5EF4-FFF2-40B4-BE49-F238E27FC236}">
                    <a16:creationId xmlns:a16="http://schemas.microsoft.com/office/drawing/2014/main" id="{141CDBB8-A355-973C-25EB-0F46292A0F93}"/>
                  </a:ext>
                </a:extLst>
              </p14:cNvPr>
              <p14:cNvContentPartPr/>
              <p14:nvPr/>
            </p14:nvContentPartPr>
            <p14:xfrm>
              <a:off x="5435433" y="4315111"/>
              <a:ext cx="3600" cy="360"/>
            </p14:xfrm>
          </p:contentPart>
        </mc:Choice>
        <mc:Fallback xmlns="">
          <p:pic>
            <p:nvPicPr>
              <p:cNvPr id="2" name="Håndskrift 5">
                <a:extLst>
                  <a:ext uri="{FF2B5EF4-FFF2-40B4-BE49-F238E27FC236}">
                    <a16:creationId xmlns:a16="http://schemas.microsoft.com/office/drawing/2014/main" id="{141CDBB8-A355-973C-25EB-0F46292A0F93}"/>
                  </a:ext>
                </a:extLst>
              </p:cNvPr>
              <p:cNvPicPr/>
              <p:nvPr/>
            </p:nvPicPr>
            <p:blipFill>
              <a:blip r:embed="rId7"/>
              <a:stretch>
                <a:fillRect/>
              </a:stretch>
            </p:blipFill>
            <p:spPr>
              <a:xfrm>
                <a:off x="5426433" y="4306111"/>
                <a:ext cx="21240" cy="18000"/>
              </a:xfrm>
              <a:prstGeom prst="rect">
                <a:avLst/>
              </a:prstGeom>
            </p:spPr>
          </p:pic>
        </mc:Fallback>
      </mc:AlternateContent>
      <p:sp>
        <p:nvSpPr>
          <p:cNvPr id="4" name="Rectangle 3">
            <a:extLst>
              <a:ext uri="{FF2B5EF4-FFF2-40B4-BE49-F238E27FC236}">
                <a16:creationId xmlns:a16="http://schemas.microsoft.com/office/drawing/2014/main" id="{EAA55506-89E1-B549-2416-7F2ED4E613DF}"/>
              </a:ext>
            </a:extLst>
          </p:cNvPr>
          <p:cNvSpPr/>
          <p:nvPr/>
        </p:nvSpPr>
        <p:spPr>
          <a:xfrm>
            <a:off x="1593524" y="235017"/>
            <a:ext cx="4265876" cy="6128520"/>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mc:AlternateContent xmlns:mc="http://schemas.openxmlformats.org/markup-compatibility/2006" xmlns:p14="http://schemas.microsoft.com/office/powerpoint/2010/main">
        <mc:Choice Requires="p14">
          <p:contentPart p14:bwMode="auto" r:id="rId8">
            <p14:nvContentPartPr>
              <p14:cNvPr id="36" name="Håndskrift 5">
                <a:extLst>
                  <a:ext uri="{FF2B5EF4-FFF2-40B4-BE49-F238E27FC236}">
                    <a16:creationId xmlns:a16="http://schemas.microsoft.com/office/drawing/2014/main" id="{B7B48903-73E6-8CCA-11B0-D54564BCBAB3}"/>
                  </a:ext>
                </a:extLst>
              </p14:cNvPr>
              <p14:cNvContentPartPr/>
              <p14:nvPr/>
            </p14:nvContentPartPr>
            <p14:xfrm>
              <a:off x="6053179" y="4538107"/>
              <a:ext cx="3600" cy="360"/>
            </p14:xfrm>
          </p:contentPart>
        </mc:Choice>
        <mc:Fallback xmlns="">
          <p:pic>
            <p:nvPicPr>
              <p:cNvPr id="36" name="Håndskrift 5">
                <a:extLst>
                  <a:ext uri="{FF2B5EF4-FFF2-40B4-BE49-F238E27FC236}">
                    <a16:creationId xmlns:a16="http://schemas.microsoft.com/office/drawing/2014/main" id="{B7B48903-73E6-8CCA-11B0-D54564BCBAB3}"/>
                  </a:ext>
                </a:extLst>
              </p:cNvPr>
              <p:cNvPicPr/>
              <p:nvPr/>
            </p:nvPicPr>
            <p:blipFill>
              <a:blip r:embed="rId7"/>
              <a:stretch>
                <a:fillRect/>
              </a:stretch>
            </p:blipFill>
            <p:spPr>
              <a:xfrm>
                <a:off x="6044179" y="4529107"/>
                <a:ext cx="21240" cy="18000"/>
              </a:xfrm>
              <a:prstGeom prst="rect">
                <a:avLst/>
              </a:prstGeom>
            </p:spPr>
          </p:pic>
        </mc:Fallback>
      </mc:AlternateContent>
      <p:sp>
        <p:nvSpPr>
          <p:cNvPr id="37" name="Rectangle 36">
            <a:extLst>
              <a:ext uri="{FF2B5EF4-FFF2-40B4-BE49-F238E27FC236}">
                <a16:creationId xmlns:a16="http://schemas.microsoft.com/office/drawing/2014/main" id="{BE5E5F4D-A54A-8BCD-B68E-B58ABD188EAB}"/>
              </a:ext>
            </a:extLst>
          </p:cNvPr>
          <p:cNvSpPr/>
          <p:nvPr/>
        </p:nvSpPr>
        <p:spPr>
          <a:xfrm>
            <a:off x="6017749" y="235017"/>
            <a:ext cx="4265876" cy="6128520"/>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mc:AlternateContent xmlns:mc="http://schemas.openxmlformats.org/markup-compatibility/2006" xmlns:p14="http://schemas.microsoft.com/office/powerpoint/2010/main">
        <mc:Choice Requires="p14">
          <p:contentPart p14:bwMode="auto" r:id="rId9">
            <p14:nvContentPartPr>
              <p14:cNvPr id="25" name="Håndskrift 5">
                <a:extLst>
                  <a:ext uri="{FF2B5EF4-FFF2-40B4-BE49-F238E27FC236}">
                    <a16:creationId xmlns:a16="http://schemas.microsoft.com/office/drawing/2014/main" id="{107D85FF-FC8C-7A76-9160-7CDA1CD8DD4F}"/>
                  </a:ext>
                </a:extLst>
              </p14:cNvPr>
              <p14:cNvContentPartPr/>
              <p14:nvPr/>
            </p14:nvContentPartPr>
            <p14:xfrm>
              <a:off x="6053179" y="4538107"/>
              <a:ext cx="3600" cy="360"/>
            </p14:xfrm>
          </p:contentPart>
        </mc:Choice>
        <mc:Fallback xmlns="">
          <p:pic>
            <p:nvPicPr>
              <p:cNvPr id="25" name="Håndskrift 5">
                <a:extLst>
                  <a:ext uri="{FF2B5EF4-FFF2-40B4-BE49-F238E27FC236}">
                    <a16:creationId xmlns:a16="http://schemas.microsoft.com/office/drawing/2014/main" id="{107D85FF-FC8C-7A76-9160-7CDA1CD8DD4F}"/>
                  </a:ext>
                </a:extLst>
              </p:cNvPr>
              <p:cNvPicPr/>
              <p:nvPr/>
            </p:nvPicPr>
            <p:blipFill>
              <a:blip r:embed="rId7"/>
              <a:stretch>
                <a:fillRect/>
              </a:stretch>
            </p:blipFill>
            <p:spPr>
              <a:xfrm>
                <a:off x="6044179" y="4529107"/>
                <a:ext cx="21240" cy="18000"/>
              </a:xfrm>
              <a:prstGeom prst="rect">
                <a:avLst/>
              </a:prstGeom>
            </p:spPr>
          </p:pic>
        </mc:Fallback>
      </mc:AlternateContent>
      <p:pic>
        <p:nvPicPr>
          <p:cNvPr id="24" name="Picture 23" descr="A document with text on it&#10;&#10;Description automatically generated">
            <a:extLst>
              <a:ext uri="{FF2B5EF4-FFF2-40B4-BE49-F238E27FC236}">
                <a16:creationId xmlns:a16="http://schemas.microsoft.com/office/drawing/2014/main" id="{9C76C95A-697D-2EE3-F941-6E8D395D15C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46894" y="393667"/>
            <a:ext cx="3916720" cy="5661057"/>
          </a:xfrm>
          <a:prstGeom prst="rect">
            <a:avLst/>
          </a:prstGeom>
        </p:spPr>
      </p:pic>
      <p:pic>
        <p:nvPicPr>
          <p:cNvPr id="28" name="Picture 27" descr="A close-up of a document&#10;&#10;Description automatically generated">
            <a:extLst>
              <a:ext uri="{FF2B5EF4-FFF2-40B4-BE49-F238E27FC236}">
                <a16:creationId xmlns:a16="http://schemas.microsoft.com/office/drawing/2014/main" id="{4E526938-BA87-7036-8C76-8B8238FFB99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30347" y="327026"/>
            <a:ext cx="4067099" cy="5751478"/>
          </a:xfrm>
          <a:prstGeom prst="rect">
            <a:avLst/>
          </a:prstGeom>
        </p:spPr>
      </p:pic>
      <p:sp>
        <p:nvSpPr>
          <p:cNvPr id="32" name="Oval 31">
            <a:extLst>
              <a:ext uri="{FF2B5EF4-FFF2-40B4-BE49-F238E27FC236}">
                <a16:creationId xmlns:a16="http://schemas.microsoft.com/office/drawing/2014/main" id="{CC78C8A1-1BC1-74CC-B5C2-B29E4473A4A9}"/>
              </a:ext>
            </a:extLst>
          </p:cNvPr>
          <p:cNvSpPr/>
          <p:nvPr/>
        </p:nvSpPr>
        <p:spPr>
          <a:xfrm>
            <a:off x="1542921" y="609600"/>
            <a:ext cx="2571879" cy="536575"/>
          </a:xfrm>
          <a:prstGeom prst="ellipse">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5" name="Oval 34">
            <a:extLst>
              <a:ext uri="{FF2B5EF4-FFF2-40B4-BE49-F238E27FC236}">
                <a16:creationId xmlns:a16="http://schemas.microsoft.com/office/drawing/2014/main" id="{6E5A3E68-76D4-6E9A-5BE5-74D35B2D44AB}"/>
              </a:ext>
            </a:extLst>
          </p:cNvPr>
          <p:cNvSpPr/>
          <p:nvPr/>
        </p:nvSpPr>
        <p:spPr>
          <a:xfrm>
            <a:off x="4191000" y="2057538"/>
            <a:ext cx="1360288" cy="236206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9" name="Oval 38">
            <a:extLst>
              <a:ext uri="{FF2B5EF4-FFF2-40B4-BE49-F238E27FC236}">
                <a16:creationId xmlns:a16="http://schemas.microsoft.com/office/drawing/2014/main" id="{2D79B4B2-4D63-C232-FAAA-063B054CAFD4}"/>
              </a:ext>
            </a:extLst>
          </p:cNvPr>
          <p:cNvSpPr/>
          <p:nvPr/>
        </p:nvSpPr>
        <p:spPr>
          <a:xfrm>
            <a:off x="1774698" y="4114800"/>
            <a:ext cx="2112889" cy="344488"/>
          </a:xfrm>
          <a:prstGeom prst="ellipse">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0" name="Oval 39">
            <a:extLst>
              <a:ext uri="{FF2B5EF4-FFF2-40B4-BE49-F238E27FC236}">
                <a16:creationId xmlns:a16="http://schemas.microsoft.com/office/drawing/2014/main" id="{11AF39B2-792A-156E-3314-0CF944888DFE}"/>
              </a:ext>
            </a:extLst>
          </p:cNvPr>
          <p:cNvSpPr/>
          <p:nvPr/>
        </p:nvSpPr>
        <p:spPr>
          <a:xfrm>
            <a:off x="6223646" y="643731"/>
            <a:ext cx="2571879" cy="536575"/>
          </a:xfrm>
          <a:prstGeom prst="ellipse">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1" name="Oval 40">
            <a:extLst>
              <a:ext uri="{FF2B5EF4-FFF2-40B4-BE49-F238E27FC236}">
                <a16:creationId xmlns:a16="http://schemas.microsoft.com/office/drawing/2014/main" id="{7A3A7CB0-A801-877D-5D53-B8175EBB1A66}"/>
              </a:ext>
            </a:extLst>
          </p:cNvPr>
          <p:cNvSpPr/>
          <p:nvPr/>
        </p:nvSpPr>
        <p:spPr>
          <a:xfrm>
            <a:off x="5931695" y="3092351"/>
            <a:ext cx="2176026" cy="493019"/>
          </a:xfrm>
          <a:prstGeom prst="ellipse">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0135499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DC0618DE-3D12-4872-8A56-D1C1BEABDC1A}"/>
              </a:ext>
            </a:extLst>
          </p:cNvPr>
          <p:cNvPicPr>
            <a:picLocks noChangeAspect="1"/>
          </p:cNvPicPr>
          <p:nvPr/>
        </p:nvPicPr>
        <p:blipFill>
          <a:blip r:embed="rId3"/>
          <a:stretch>
            <a:fillRect/>
          </a:stretch>
        </p:blipFill>
        <p:spPr>
          <a:xfrm>
            <a:off x="1443038" y="217416"/>
            <a:ext cx="9144000" cy="6489706"/>
          </a:xfrm>
          <a:prstGeom prst="rect">
            <a:avLst/>
          </a:prstGeom>
        </p:spPr>
      </p:pic>
      <p:sp>
        <p:nvSpPr>
          <p:cNvPr id="5" name="Lig med 4">
            <a:extLst>
              <a:ext uri="{FF2B5EF4-FFF2-40B4-BE49-F238E27FC236}">
                <a16:creationId xmlns:a16="http://schemas.microsoft.com/office/drawing/2014/main" id="{43F8F8D5-70C2-4E5F-8CE9-1A0DCE3B823A}"/>
              </a:ext>
            </a:extLst>
          </p:cNvPr>
          <p:cNvSpPr/>
          <p:nvPr/>
        </p:nvSpPr>
        <p:spPr>
          <a:xfrm>
            <a:off x="5854700" y="5932488"/>
            <a:ext cx="153988"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8" name="Lig med 7">
            <a:extLst>
              <a:ext uri="{FF2B5EF4-FFF2-40B4-BE49-F238E27FC236}">
                <a16:creationId xmlns:a16="http://schemas.microsoft.com/office/drawing/2014/main" id="{1CC2EBCC-6F69-4210-B8E8-EFAC5CF5D59B}"/>
              </a:ext>
            </a:extLst>
          </p:cNvPr>
          <p:cNvSpPr/>
          <p:nvPr/>
        </p:nvSpPr>
        <p:spPr>
          <a:xfrm>
            <a:off x="5859464" y="327026"/>
            <a:ext cx="153987" cy="466725"/>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9" name="Lig med 8">
            <a:extLst>
              <a:ext uri="{FF2B5EF4-FFF2-40B4-BE49-F238E27FC236}">
                <a16:creationId xmlns:a16="http://schemas.microsoft.com/office/drawing/2014/main" id="{B7661B22-2331-42CD-954A-0C023DDB3854}"/>
              </a:ext>
            </a:extLst>
          </p:cNvPr>
          <p:cNvSpPr/>
          <p:nvPr/>
        </p:nvSpPr>
        <p:spPr>
          <a:xfrm>
            <a:off x="5857875" y="677863"/>
            <a:ext cx="153988"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0" name="Lig med 9">
            <a:extLst>
              <a:ext uri="{FF2B5EF4-FFF2-40B4-BE49-F238E27FC236}">
                <a16:creationId xmlns:a16="http://schemas.microsoft.com/office/drawing/2014/main" id="{6081CD59-B9A0-4010-BCDD-725B2A7C7F23}"/>
              </a:ext>
            </a:extLst>
          </p:cNvPr>
          <p:cNvSpPr/>
          <p:nvPr/>
        </p:nvSpPr>
        <p:spPr>
          <a:xfrm>
            <a:off x="5856289" y="1031876"/>
            <a:ext cx="153987"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1" name="Lig med 10">
            <a:extLst>
              <a:ext uri="{FF2B5EF4-FFF2-40B4-BE49-F238E27FC236}">
                <a16:creationId xmlns:a16="http://schemas.microsoft.com/office/drawing/2014/main" id="{2C60E6A2-1F9F-4227-B234-D54E581BE9AA}"/>
              </a:ext>
            </a:extLst>
          </p:cNvPr>
          <p:cNvSpPr/>
          <p:nvPr/>
        </p:nvSpPr>
        <p:spPr>
          <a:xfrm>
            <a:off x="5856289" y="1376363"/>
            <a:ext cx="153987"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2" name="Lig med 11">
            <a:extLst>
              <a:ext uri="{FF2B5EF4-FFF2-40B4-BE49-F238E27FC236}">
                <a16:creationId xmlns:a16="http://schemas.microsoft.com/office/drawing/2014/main" id="{E7FF628D-F4D3-451D-9734-87B6974C9994}"/>
              </a:ext>
            </a:extLst>
          </p:cNvPr>
          <p:cNvSpPr/>
          <p:nvPr/>
        </p:nvSpPr>
        <p:spPr>
          <a:xfrm>
            <a:off x="5857875" y="1747838"/>
            <a:ext cx="153988"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3" name="Lig med 12">
            <a:extLst>
              <a:ext uri="{FF2B5EF4-FFF2-40B4-BE49-F238E27FC236}">
                <a16:creationId xmlns:a16="http://schemas.microsoft.com/office/drawing/2014/main" id="{01F2D40A-FAC9-4B7F-BDBD-6D3BC59619EF}"/>
              </a:ext>
            </a:extLst>
          </p:cNvPr>
          <p:cNvSpPr/>
          <p:nvPr/>
        </p:nvSpPr>
        <p:spPr>
          <a:xfrm>
            <a:off x="5854701" y="2100263"/>
            <a:ext cx="155575"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4" name="Lig med 13">
            <a:extLst>
              <a:ext uri="{FF2B5EF4-FFF2-40B4-BE49-F238E27FC236}">
                <a16:creationId xmlns:a16="http://schemas.microsoft.com/office/drawing/2014/main" id="{170930F9-F6CF-4AEB-8EAC-B3ABBCE064D2}"/>
              </a:ext>
            </a:extLst>
          </p:cNvPr>
          <p:cNvSpPr/>
          <p:nvPr/>
        </p:nvSpPr>
        <p:spPr>
          <a:xfrm>
            <a:off x="5856289" y="2446338"/>
            <a:ext cx="153987"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5" name="Lig med 14">
            <a:extLst>
              <a:ext uri="{FF2B5EF4-FFF2-40B4-BE49-F238E27FC236}">
                <a16:creationId xmlns:a16="http://schemas.microsoft.com/office/drawing/2014/main" id="{5C5BAA22-2174-419B-8AFD-61AC512EA8B5}"/>
              </a:ext>
            </a:extLst>
          </p:cNvPr>
          <p:cNvSpPr/>
          <p:nvPr/>
        </p:nvSpPr>
        <p:spPr>
          <a:xfrm>
            <a:off x="5857876" y="2795588"/>
            <a:ext cx="155575"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6" name="Lig med 15">
            <a:extLst>
              <a:ext uri="{FF2B5EF4-FFF2-40B4-BE49-F238E27FC236}">
                <a16:creationId xmlns:a16="http://schemas.microsoft.com/office/drawing/2014/main" id="{C547879A-860F-4384-B92C-A69FDFA5A3BC}"/>
              </a:ext>
            </a:extLst>
          </p:cNvPr>
          <p:cNvSpPr/>
          <p:nvPr/>
        </p:nvSpPr>
        <p:spPr>
          <a:xfrm>
            <a:off x="5857875" y="3143251"/>
            <a:ext cx="153988"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7" name="Lig med 16">
            <a:extLst>
              <a:ext uri="{FF2B5EF4-FFF2-40B4-BE49-F238E27FC236}">
                <a16:creationId xmlns:a16="http://schemas.microsoft.com/office/drawing/2014/main" id="{B2DC0179-DB53-4E3E-9651-B0CAEA22676F}"/>
              </a:ext>
            </a:extLst>
          </p:cNvPr>
          <p:cNvSpPr/>
          <p:nvPr/>
        </p:nvSpPr>
        <p:spPr>
          <a:xfrm>
            <a:off x="5857875" y="3492501"/>
            <a:ext cx="153988"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8" name="Lig med 17">
            <a:extLst>
              <a:ext uri="{FF2B5EF4-FFF2-40B4-BE49-F238E27FC236}">
                <a16:creationId xmlns:a16="http://schemas.microsoft.com/office/drawing/2014/main" id="{91C10356-8341-4EB4-9EF1-A9F5773D5C34}"/>
              </a:ext>
            </a:extLst>
          </p:cNvPr>
          <p:cNvSpPr/>
          <p:nvPr/>
        </p:nvSpPr>
        <p:spPr>
          <a:xfrm>
            <a:off x="5854700" y="3841751"/>
            <a:ext cx="153988"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9" name="Lig med 18">
            <a:extLst>
              <a:ext uri="{FF2B5EF4-FFF2-40B4-BE49-F238E27FC236}">
                <a16:creationId xmlns:a16="http://schemas.microsoft.com/office/drawing/2014/main" id="{86DF48F5-5042-42FB-AD8D-18CE85197B4F}"/>
              </a:ext>
            </a:extLst>
          </p:cNvPr>
          <p:cNvSpPr/>
          <p:nvPr/>
        </p:nvSpPr>
        <p:spPr>
          <a:xfrm>
            <a:off x="5859464" y="4191001"/>
            <a:ext cx="155575"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20" name="Lig med 19">
            <a:extLst>
              <a:ext uri="{FF2B5EF4-FFF2-40B4-BE49-F238E27FC236}">
                <a16:creationId xmlns:a16="http://schemas.microsoft.com/office/drawing/2014/main" id="{7E4EEF40-C006-42EC-821F-A61C23A13DD4}"/>
              </a:ext>
            </a:extLst>
          </p:cNvPr>
          <p:cNvSpPr/>
          <p:nvPr/>
        </p:nvSpPr>
        <p:spPr>
          <a:xfrm>
            <a:off x="5862639" y="4540251"/>
            <a:ext cx="153987"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21" name="Lig med 20">
            <a:extLst>
              <a:ext uri="{FF2B5EF4-FFF2-40B4-BE49-F238E27FC236}">
                <a16:creationId xmlns:a16="http://schemas.microsoft.com/office/drawing/2014/main" id="{CC238F44-B6AD-407E-AD80-05156001DFB2}"/>
              </a:ext>
            </a:extLst>
          </p:cNvPr>
          <p:cNvSpPr/>
          <p:nvPr/>
        </p:nvSpPr>
        <p:spPr>
          <a:xfrm>
            <a:off x="5861050" y="4889501"/>
            <a:ext cx="153988"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22" name="Lig med 21">
            <a:extLst>
              <a:ext uri="{FF2B5EF4-FFF2-40B4-BE49-F238E27FC236}">
                <a16:creationId xmlns:a16="http://schemas.microsoft.com/office/drawing/2014/main" id="{E8767F77-68AA-41C9-BE8E-FB3E65929F5E}"/>
              </a:ext>
            </a:extLst>
          </p:cNvPr>
          <p:cNvSpPr/>
          <p:nvPr/>
        </p:nvSpPr>
        <p:spPr>
          <a:xfrm>
            <a:off x="5861050" y="5238751"/>
            <a:ext cx="153988" cy="466725"/>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23" name="Lig med 22">
            <a:extLst>
              <a:ext uri="{FF2B5EF4-FFF2-40B4-BE49-F238E27FC236}">
                <a16:creationId xmlns:a16="http://schemas.microsoft.com/office/drawing/2014/main" id="{6511D669-21E4-4C78-B2CC-27EA969A012A}"/>
              </a:ext>
            </a:extLst>
          </p:cNvPr>
          <p:cNvSpPr/>
          <p:nvPr/>
        </p:nvSpPr>
        <p:spPr>
          <a:xfrm>
            <a:off x="5859464" y="5586413"/>
            <a:ext cx="153987"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pic>
        <p:nvPicPr>
          <p:cNvPr id="60441" name="Billede 3">
            <a:extLst>
              <a:ext uri="{FF2B5EF4-FFF2-40B4-BE49-F238E27FC236}">
                <a16:creationId xmlns:a16="http://schemas.microsoft.com/office/drawing/2014/main" id="{14ED5E0A-5530-4AC7-80A5-DA1C84C8D57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207501" y="5859464"/>
            <a:ext cx="1012825"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117323D8-EDB4-46B0-8A3C-11CED0A7B8E8}"/>
              </a:ext>
            </a:extLst>
          </p:cNvPr>
          <p:cNvPicPr>
            <a:picLocks noChangeAspect="1"/>
          </p:cNvPicPr>
          <p:nvPr/>
        </p:nvPicPr>
        <p:blipFill>
          <a:blip r:embed="rId5"/>
          <a:stretch>
            <a:fillRect/>
          </a:stretch>
        </p:blipFill>
        <p:spPr>
          <a:xfrm>
            <a:off x="6335487" y="677864"/>
            <a:ext cx="3807052" cy="5451540"/>
          </a:xfrm>
          <a:prstGeom prst="rect">
            <a:avLst/>
          </a:prstGeom>
        </p:spPr>
      </p:pic>
      <p:sp>
        <p:nvSpPr>
          <p:cNvPr id="33" name="Tekstfelt 4">
            <a:extLst>
              <a:ext uri="{FF2B5EF4-FFF2-40B4-BE49-F238E27FC236}">
                <a16:creationId xmlns:a16="http://schemas.microsoft.com/office/drawing/2014/main" id="{46229710-6025-4A68-B574-3E224F76F4D3}"/>
              </a:ext>
            </a:extLst>
          </p:cNvPr>
          <p:cNvSpPr txBox="1"/>
          <p:nvPr/>
        </p:nvSpPr>
        <p:spPr>
          <a:xfrm>
            <a:off x="6895519" y="714200"/>
            <a:ext cx="3853975" cy="2308324"/>
          </a:xfrm>
          <a:prstGeom prst="rect">
            <a:avLst/>
          </a:prstGeom>
          <a:noFill/>
        </p:spPr>
        <p:txBody>
          <a:bodyPr wrap="square" rtlCol="0">
            <a:spAutoFit/>
          </a:bodyPr>
          <a:lstStyle/>
          <a:p>
            <a:endParaRPr lang="da-DK" b="1" dirty="0"/>
          </a:p>
          <a:p>
            <a:endParaRPr lang="da-DK" dirty="0"/>
          </a:p>
          <a:p>
            <a:endParaRPr lang="da-DK" sz="3600" b="1" dirty="0"/>
          </a:p>
          <a:p>
            <a:endParaRPr lang="da-DK" sz="3600" b="1" dirty="0"/>
          </a:p>
          <a:p>
            <a:endParaRPr lang="da-DK" sz="3600" b="1" dirty="0"/>
          </a:p>
        </p:txBody>
      </p:sp>
      <mc:AlternateContent xmlns:mc="http://schemas.openxmlformats.org/markup-compatibility/2006" xmlns:p14="http://schemas.microsoft.com/office/powerpoint/2010/main">
        <mc:Choice Requires="p14">
          <p:contentPart p14:bwMode="auto" r:id="rId6">
            <p14:nvContentPartPr>
              <p14:cNvPr id="2" name="Håndskrift 5">
                <a:extLst>
                  <a:ext uri="{FF2B5EF4-FFF2-40B4-BE49-F238E27FC236}">
                    <a16:creationId xmlns:a16="http://schemas.microsoft.com/office/drawing/2014/main" id="{141CDBB8-A355-973C-25EB-0F46292A0F93}"/>
                  </a:ext>
                </a:extLst>
              </p14:cNvPr>
              <p14:cNvContentPartPr/>
              <p14:nvPr/>
            </p14:nvContentPartPr>
            <p14:xfrm>
              <a:off x="5435433" y="4315111"/>
              <a:ext cx="3600" cy="360"/>
            </p14:xfrm>
          </p:contentPart>
        </mc:Choice>
        <mc:Fallback xmlns="">
          <p:pic>
            <p:nvPicPr>
              <p:cNvPr id="2" name="Håndskrift 5">
                <a:extLst>
                  <a:ext uri="{FF2B5EF4-FFF2-40B4-BE49-F238E27FC236}">
                    <a16:creationId xmlns:a16="http://schemas.microsoft.com/office/drawing/2014/main" id="{141CDBB8-A355-973C-25EB-0F46292A0F93}"/>
                  </a:ext>
                </a:extLst>
              </p:cNvPr>
              <p:cNvPicPr/>
              <p:nvPr/>
            </p:nvPicPr>
            <p:blipFill>
              <a:blip r:embed="rId7"/>
              <a:stretch>
                <a:fillRect/>
              </a:stretch>
            </p:blipFill>
            <p:spPr>
              <a:xfrm>
                <a:off x="5426433" y="4306111"/>
                <a:ext cx="21240" cy="18000"/>
              </a:xfrm>
              <a:prstGeom prst="rect">
                <a:avLst/>
              </a:prstGeom>
            </p:spPr>
          </p:pic>
        </mc:Fallback>
      </mc:AlternateContent>
      <p:sp>
        <p:nvSpPr>
          <p:cNvPr id="4" name="Rectangle 3">
            <a:extLst>
              <a:ext uri="{FF2B5EF4-FFF2-40B4-BE49-F238E27FC236}">
                <a16:creationId xmlns:a16="http://schemas.microsoft.com/office/drawing/2014/main" id="{EAA55506-89E1-B549-2416-7F2ED4E613DF}"/>
              </a:ext>
            </a:extLst>
          </p:cNvPr>
          <p:cNvSpPr/>
          <p:nvPr/>
        </p:nvSpPr>
        <p:spPr>
          <a:xfrm>
            <a:off x="1593524" y="235017"/>
            <a:ext cx="4265876" cy="6128520"/>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mc:AlternateContent xmlns:mc="http://schemas.openxmlformats.org/markup-compatibility/2006" xmlns:p14="http://schemas.microsoft.com/office/powerpoint/2010/main">
        <mc:Choice Requires="p14">
          <p:contentPart p14:bwMode="auto" r:id="rId8">
            <p14:nvContentPartPr>
              <p14:cNvPr id="36" name="Håndskrift 5">
                <a:extLst>
                  <a:ext uri="{FF2B5EF4-FFF2-40B4-BE49-F238E27FC236}">
                    <a16:creationId xmlns:a16="http://schemas.microsoft.com/office/drawing/2014/main" id="{B7B48903-73E6-8CCA-11B0-D54564BCBAB3}"/>
                  </a:ext>
                </a:extLst>
              </p14:cNvPr>
              <p14:cNvContentPartPr/>
              <p14:nvPr/>
            </p14:nvContentPartPr>
            <p14:xfrm>
              <a:off x="6053179" y="4538107"/>
              <a:ext cx="3600" cy="360"/>
            </p14:xfrm>
          </p:contentPart>
        </mc:Choice>
        <mc:Fallback xmlns="">
          <p:pic>
            <p:nvPicPr>
              <p:cNvPr id="36" name="Håndskrift 5">
                <a:extLst>
                  <a:ext uri="{FF2B5EF4-FFF2-40B4-BE49-F238E27FC236}">
                    <a16:creationId xmlns:a16="http://schemas.microsoft.com/office/drawing/2014/main" id="{B7B48903-73E6-8CCA-11B0-D54564BCBAB3}"/>
                  </a:ext>
                </a:extLst>
              </p:cNvPr>
              <p:cNvPicPr/>
              <p:nvPr/>
            </p:nvPicPr>
            <p:blipFill>
              <a:blip r:embed="rId7"/>
              <a:stretch>
                <a:fillRect/>
              </a:stretch>
            </p:blipFill>
            <p:spPr>
              <a:xfrm>
                <a:off x="6044179" y="4529107"/>
                <a:ext cx="21240" cy="18000"/>
              </a:xfrm>
              <a:prstGeom prst="rect">
                <a:avLst/>
              </a:prstGeom>
            </p:spPr>
          </p:pic>
        </mc:Fallback>
      </mc:AlternateContent>
      <p:sp>
        <p:nvSpPr>
          <p:cNvPr id="37" name="Rectangle 36">
            <a:extLst>
              <a:ext uri="{FF2B5EF4-FFF2-40B4-BE49-F238E27FC236}">
                <a16:creationId xmlns:a16="http://schemas.microsoft.com/office/drawing/2014/main" id="{BE5E5F4D-A54A-8BCD-B68E-B58ABD188EAB}"/>
              </a:ext>
            </a:extLst>
          </p:cNvPr>
          <p:cNvSpPr/>
          <p:nvPr/>
        </p:nvSpPr>
        <p:spPr>
          <a:xfrm>
            <a:off x="6017749" y="235017"/>
            <a:ext cx="4265876" cy="6128520"/>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mc:AlternateContent xmlns:mc="http://schemas.openxmlformats.org/markup-compatibility/2006" xmlns:p14="http://schemas.microsoft.com/office/powerpoint/2010/main">
        <mc:Choice Requires="p14">
          <p:contentPart p14:bwMode="auto" r:id="rId9">
            <p14:nvContentPartPr>
              <p14:cNvPr id="25" name="Håndskrift 5">
                <a:extLst>
                  <a:ext uri="{FF2B5EF4-FFF2-40B4-BE49-F238E27FC236}">
                    <a16:creationId xmlns:a16="http://schemas.microsoft.com/office/drawing/2014/main" id="{107D85FF-FC8C-7A76-9160-7CDA1CD8DD4F}"/>
                  </a:ext>
                </a:extLst>
              </p14:cNvPr>
              <p14:cNvContentPartPr/>
              <p14:nvPr/>
            </p14:nvContentPartPr>
            <p14:xfrm>
              <a:off x="6053179" y="4538107"/>
              <a:ext cx="3600" cy="360"/>
            </p14:xfrm>
          </p:contentPart>
        </mc:Choice>
        <mc:Fallback xmlns="">
          <p:pic>
            <p:nvPicPr>
              <p:cNvPr id="25" name="Håndskrift 5">
                <a:extLst>
                  <a:ext uri="{FF2B5EF4-FFF2-40B4-BE49-F238E27FC236}">
                    <a16:creationId xmlns:a16="http://schemas.microsoft.com/office/drawing/2014/main" id="{107D85FF-FC8C-7A76-9160-7CDA1CD8DD4F}"/>
                  </a:ext>
                </a:extLst>
              </p:cNvPr>
              <p:cNvPicPr/>
              <p:nvPr/>
            </p:nvPicPr>
            <p:blipFill>
              <a:blip r:embed="rId7"/>
              <a:stretch>
                <a:fillRect/>
              </a:stretch>
            </p:blipFill>
            <p:spPr>
              <a:xfrm>
                <a:off x="6044179" y="4529107"/>
                <a:ext cx="21240" cy="18000"/>
              </a:xfrm>
              <a:prstGeom prst="rect">
                <a:avLst/>
              </a:prstGeom>
            </p:spPr>
          </p:pic>
        </mc:Fallback>
      </mc:AlternateContent>
      <p:pic>
        <p:nvPicPr>
          <p:cNvPr id="7" name="Picture 6" descr="A close-up of a document&#10;&#10;Description automatically generated">
            <a:extLst>
              <a:ext uri="{FF2B5EF4-FFF2-40B4-BE49-F238E27FC236}">
                <a16:creationId xmlns:a16="http://schemas.microsoft.com/office/drawing/2014/main" id="{68AEA872-91A5-C863-1EF7-DCC515743B4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12323" y="494463"/>
            <a:ext cx="4093089" cy="5722188"/>
          </a:xfrm>
          <a:prstGeom prst="rect">
            <a:avLst/>
          </a:prstGeom>
        </p:spPr>
      </p:pic>
      <p:pic>
        <p:nvPicPr>
          <p:cNvPr id="26" name="Picture 25" descr="A close-up of a document&#10;&#10;Description automatically generated">
            <a:extLst>
              <a:ext uri="{FF2B5EF4-FFF2-40B4-BE49-F238E27FC236}">
                <a16:creationId xmlns:a16="http://schemas.microsoft.com/office/drawing/2014/main" id="{B73D83CD-A7FB-867E-9552-7B4206BDE70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22523" y="509560"/>
            <a:ext cx="4058162" cy="5738840"/>
          </a:xfrm>
          <a:prstGeom prst="rect">
            <a:avLst/>
          </a:prstGeom>
        </p:spPr>
      </p:pic>
      <p:sp>
        <p:nvSpPr>
          <p:cNvPr id="27" name="Oval 26">
            <a:extLst>
              <a:ext uri="{FF2B5EF4-FFF2-40B4-BE49-F238E27FC236}">
                <a16:creationId xmlns:a16="http://schemas.microsoft.com/office/drawing/2014/main" id="{6450421A-818B-0519-E73E-4E5ADE0135EC}"/>
              </a:ext>
            </a:extLst>
          </p:cNvPr>
          <p:cNvSpPr/>
          <p:nvPr/>
        </p:nvSpPr>
        <p:spPr>
          <a:xfrm>
            <a:off x="1638636" y="3263900"/>
            <a:ext cx="3915826" cy="536575"/>
          </a:xfrm>
          <a:prstGeom prst="ellipse">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8" name="Oval 27">
            <a:extLst>
              <a:ext uri="{FF2B5EF4-FFF2-40B4-BE49-F238E27FC236}">
                <a16:creationId xmlns:a16="http://schemas.microsoft.com/office/drawing/2014/main" id="{BD9DF8DB-7009-C9F1-35ED-01FEA5E2070A}"/>
              </a:ext>
            </a:extLst>
          </p:cNvPr>
          <p:cNvSpPr/>
          <p:nvPr/>
        </p:nvSpPr>
        <p:spPr>
          <a:xfrm>
            <a:off x="6034309" y="1166935"/>
            <a:ext cx="2571879" cy="536575"/>
          </a:xfrm>
          <a:prstGeom prst="ellipse">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1" name="Oval 30">
            <a:extLst>
              <a:ext uri="{FF2B5EF4-FFF2-40B4-BE49-F238E27FC236}">
                <a16:creationId xmlns:a16="http://schemas.microsoft.com/office/drawing/2014/main" id="{9E2BAC43-86B5-48FD-DA5C-18D8B50710BC}"/>
              </a:ext>
            </a:extLst>
          </p:cNvPr>
          <p:cNvSpPr/>
          <p:nvPr/>
        </p:nvSpPr>
        <p:spPr>
          <a:xfrm>
            <a:off x="6199991" y="3429000"/>
            <a:ext cx="2406198" cy="406477"/>
          </a:xfrm>
          <a:prstGeom prst="ellipse">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2" name="Oval 31">
            <a:extLst>
              <a:ext uri="{FF2B5EF4-FFF2-40B4-BE49-F238E27FC236}">
                <a16:creationId xmlns:a16="http://schemas.microsoft.com/office/drawing/2014/main" id="{F488C0D3-CC53-8A06-FFA9-459105990D39}"/>
              </a:ext>
            </a:extLst>
          </p:cNvPr>
          <p:cNvSpPr/>
          <p:nvPr/>
        </p:nvSpPr>
        <p:spPr>
          <a:xfrm>
            <a:off x="6250627" y="4241953"/>
            <a:ext cx="2355561" cy="406477"/>
          </a:xfrm>
          <a:prstGeom prst="ellipse">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0526922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DC0618DE-3D12-4872-8A56-D1C1BEABDC1A}"/>
              </a:ext>
            </a:extLst>
          </p:cNvPr>
          <p:cNvPicPr>
            <a:picLocks noChangeAspect="1"/>
          </p:cNvPicPr>
          <p:nvPr/>
        </p:nvPicPr>
        <p:blipFill>
          <a:blip r:embed="rId3"/>
          <a:stretch>
            <a:fillRect/>
          </a:stretch>
        </p:blipFill>
        <p:spPr>
          <a:xfrm>
            <a:off x="1443038" y="217416"/>
            <a:ext cx="9144000" cy="6489706"/>
          </a:xfrm>
          <a:prstGeom prst="rect">
            <a:avLst/>
          </a:prstGeom>
        </p:spPr>
      </p:pic>
      <p:sp>
        <p:nvSpPr>
          <p:cNvPr id="5" name="Lig med 4">
            <a:extLst>
              <a:ext uri="{FF2B5EF4-FFF2-40B4-BE49-F238E27FC236}">
                <a16:creationId xmlns:a16="http://schemas.microsoft.com/office/drawing/2014/main" id="{43F8F8D5-70C2-4E5F-8CE9-1A0DCE3B823A}"/>
              </a:ext>
            </a:extLst>
          </p:cNvPr>
          <p:cNvSpPr/>
          <p:nvPr/>
        </p:nvSpPr>
        <p:spPr>
          <a:xfrm>
            <a:off x="5854700" y="5932488"/>
            <a:ext cx="153988"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8" name="Lig med 7">
            <a:extLst>
              <a:ext uri="{FF2B5EF4-FFF2-40B4-BE49-F238E27FC236}">
                <a16:creationId xmlns:a16="http://schemas.microsoft.com/office/drawing/2014/main" id="{1CC2EBCC-6F69-4210-B8E8-EFAC5CF5D59B}"/>
              </a:ext>
            </a:extLst>
          </p:cNvPr>
          <p:cNvSpPr/>
          <p:nvPr/>
        </p:nvSpPr>
        <p:spPr>
          <a:xfrm>
            <a:off x="5859464" y="327026"/>
            <a:ext cx="153987" cy="466725"/>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9" name="Lig med 8">
            <a:extLst>
              <a:ext uri="{FF2B5EF4-FFF2-40B4-BE49-F238E27FC236}">
                <a16:creationId xmlns:a16="http://schemas.microsoft.com/office/drawing/2014/main" id="{B7661B22-2331-42CD-954A-0C023DDB3854}"/>
              </a:ext>
            </a:extLst>
          </p:cNvPr>
          <p:cNvSpPr/>
          <p:nvPr/>
        </p:nvSpPr>
        <p:spPr>
          <a:xfrm>
            <a:off x="5857875" y="677863"/>
            <a:ext cx="153988"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0" name="Lig med 9">
            <a:extLst>
              <a:ext uri="{FF2B5EF4-FFF2-40B4-BE49-F238E27FC236}">
                <a16:creationId xmlns:a16="http://schemas.microsoft.com/office/drawing/2014/main" id="{6081CD59-B9A0-4010-BCDD-725B2A7C7F23}"/>
              </a:ext>
            </a:extLst>
          </p:cNvPr>
          <p:cNvSpPr/>
          <p:nvPr/>
        </p:nvSpPr>
        <p:spPr>
          <a:xfrm>
            <a:off x="5856289" y="1031876"/>
            <a:ext cx="153987"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1" name="Lig med 10">
            <a:extLst>
              <a:ext uri="{FF2B5EF4-FFF2-40B4-BE49-F238E27FC236}">
                <a16:creationId xmlns:a16="http://schemas.microsoft.com/office/drawing/2014/main" id="{2C60E6A2-1F9F-4227-B234-D54E581BE9AA}"/>
              </a:ext>
            </a:extLst>
          </p:cNvPr>
          <p:cNvSpPr/>
          <p:nvPr/>
        </p:nvSpPr>
        <p:spPr>
          <a:xfrm>
            <a:off x="5856289" y="1376363"/>
            <a:ext cx="153987"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2" name="Lig med 11">
            <a:extLst>
              <a:ext uri="{FF2B5EF4-FFF2-40B4-BE49-F238E27FC236}">
                <a16:creationId xmlns:a16="http://schemas.microsoft.com/office/drawing/2014/main" id="{E7FF628D-F4D3-451D-9734-87B6974C9994}"/>
              </a:ext>
            </a:extLst>
          </p:cNvPr>
          <p:cNvSpPr/>
          <p:nvPr/>
        </p:nvSpPr>
        <p:spPr>
          <a:xfrm>
            <a:off x="5857875" y="1747838"/>
            <a:ext cx="153988"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3" name="Lig med 12">
            <a:extLst>
              <a:ext uri="{FF2B5EF4-FFF2-40B4-BE49-F238E27FC236}">
                <a16:creationId xmlns:a16="http://schemas.microsoft.com/office/drawing/2014/main" id="{01F2D40A-FAC9-4B7F-BDBD-6D3BC59619EF}"/>
              </a:ext>
            </a:extLst>
          </p:cNvPr>
          <p:cNvSpPr/>
          <p:nvPr/>
        </p:nvSpPr>
        <p:spPr>
          <a:xfrm>
            <a:off x="5854701" y="2100263"/>
            <a:ext cx="155575"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4" name="Lig med 13">
            <a:extLst>
              <a:ext uri="{FF2B5EF4-FFF2-40B4-BE49-F238E27FC236}">
                <a16:creationId xmlns:a16="http://schemas.microsoft.com/office/drawing/2014/main" id="{170930F9-F6CF-4AEB-8EAC-B3ABBCE064D2}"/>
              </a:ext>
            </a:extLst>
          </p:cNvPr>
          <p:cNvSpPr/>
          <p:nvPr/>
        </p:nvSpPr>
        <p:spPr>
          <a:xfrm>
            <a:off x="5856289" y="2446338"/>
            <a:ext cx="153987"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5" name="Lig med 14">
            <a:extLst>
              <a:ext uri="{FF2B5EF4-FFF2-40B4-BE49-F238E27FC236}">
                <a16:creationId xmlns:a16="http://schemas.microsoft.com/office/drawing/2014/main" id="{5C5BAA22-2174-419B-8AFD-61AC512EA8B5}"/>
              </a:ext>
            </a:extLst>
          </p:cNvPr>
          <p:cNvSpPr/>
          <p:nvPr/>
        </p:nvSpPr>
        <p:spPr>
          <a:xfrm>
            <a:off x="5857876" y="2795588"/>
            <a:ext cx="155575"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6" name="Lig med 15">
            <a:extLst>
              <a:ext uri="{FF2B5EF4-FFF2-40B4-BE49-F238E27FC236}">
                <a16:creationId xmlns:a16="http://schemas.microsoft.com/office/drawing/2014/main" id="{C547879A-860F-4384-B92C-A69FDFA5A3BC}"/>
              </a:ext>
            </a:extLst>
          </p:cNvPr>
          <p:cNvSpPr/>
          <p:nvPr/>
        </p:nvSpPr>
        <p:spPr>
          <a:xfrm>
            <a:off x="5857875" y="3143251"/>
            <a:ext cx="153988"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7" name="Lig med 16">
            <a:extLst>
              <a:ext uri="{FF2B5EF4-FFF2-40B4-BE49-F238E27FC236}">
                <a16:creationId xmlns:a16="http://schemas.microsoft.com/office/drawing/2014/main" id="{B2DC0179-DB53-4E3E-9651-B0CAEA22676F}"/>
              </a:ext>
            </a:extLst>
          </p:cNvPr>
          <p:cNvSpPr/>
          <p:nvPr/>
        </p:nvSpPr>
        <p:spPr>
          <a:xfrm>
            <a:off x="5857875" y="3492501"/>
            <a:ext cx="153988"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8" name="Lig med 17">
            <a:extLst>
              <a:ext uri="{FF2B5EF4-FFF2-40B4-BE49-F238E27FC236}">
                <a16:creationId xmlns:a16="http://schemas.microsoft.com/office/drawing/2014/main" id="{91C10356-8341-4EB4-9EF1-A9F5773D5C34}"/>
              </a:ext>
            </a:extLst>
          </p:cNvPr>
          <p:cNvSpPr/>
          <p:nvPr/>
        </p:nvSpPr>
        <p:spPr>
          <a:xfrm>
            <a:off x="5854700" y="3841751"/>
            <a:ext cx="153988"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9" name="Lig med 18">
            <a:extLst>
              <a:ext uri="{FF2B5EF4-FFF2-40B4-BE49-F238E27FC236}">
                <a16:creationId xmlns:a16="http://schemas.microsoft.com/office/drawing/2014/main" id="{86DF48F5-5042-42FB-AD8D-18CE85197B4F}"/>
              </a:ext>
            </a:extLst>
          </p:cNvPr>
          <p:cNvSpPr/>
          <p:nvPr/>
        </p:nvSpPr>
        <p:spPr>
          <a:xfrm>
            <a:off x="5859464" y="4191001"/>
            <a:ext cx="155575"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20" name="Lig med 19">
            <a:extLst>
              <a:ext uri="{FF2B5EF4-FFF2-40B4-BE49-F238E27FC236}">
                <a16:creationId xmlns:a16="http://schemas.microsoft.com/office/drawing/2014/main" id="{7E4EEF40-C006-42EC-821F-A61C23A13DD4}"/>
              </a:ext>
            </a:extLst>
          </p:cNvPr>
          <p:cNvSpPr/>
          <p:nvPr/>
        </p:nvSpPr>
        <p:spPr>
          <a:xfrm>
            <a:off x="5862639" y="4540251"/>
            <a:ext cx="153987"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21" name="Lig med 20">
            <a:extLst>
              <a:ext uri="{FF2B5EF4-FFF2-40B4-BE49-F238E27FC236}">
                <a16:creationId xmlns:a16="http://schemas.microsoft.com/office/drawing/2014/main" id="{CC238F44-B6AD-407E-AD80-05156001DFB2}"/>
              </a:ext>
            </a:extLst>
          </p:cNvPr>
          <p:cNvSpPr/>
          <p:nvPr/>
        </p:nvSpPr>
        <p:spPr>
          <a:xfrm>
            <a:off x="5861050" y="4889501"/>
            <a:ext cx="153988"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22" name="Lig med 21">
            <a:extLst>
              <a:ext uri="{FF2B5EF4-FFF2-40B4-BE49-F238E27FC236}">
                <a16:creationId xmlns:a16="http://schemas.microsoft.com/office/drawing/2014/main" id="{E8767F77-68AA-41C9-BE8E-FB3E65929F5E}"/>
              </a:ext>
            </a:extLst>
          </p:cNvPr>
          <p:cNvSpPr/>
          <p:nvPr/>
        </p:nvSpPr>
        <p:spPr>
          <a:xfrm>
            <a:off x="5861050" y="5238751"/>
            <a:ext cx="153988" cy="466725"/>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23" name="Lig med 22">
            <a:extLst>
              <a:ext uri="{FF2B5EF4-FFF2-40B4-BE49-F238E27FC236}">
                <a16:creationId xmlns:a16="http://schemas.microsoft.com/office/drawing/2014/main" id="{6511D669-21E4-4C78-B2CC-27EA969A012A}"/>
              </a:ext>
            </a:extLst>
          </p:cNvPr>
          <p:cNvSpPr/>
          <p:nvPr/>
        </p:nvSpPr>
        <p:spPr>
          <a:xfrm>
            <a:off x="5859464" y="5586413"/>
            <a:ext cx="153987"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pic>
        <p:nvPicPr>
          <p:cNvPr id="60441" name="Billede 3">
            <a:extLst>
              <a:ext uri="{FF2B5EF4-FFF2-40B4-BE49-F238E27FC236}">
                <a16:creationId xmlns:a16="http://schemas.microsoft.com/office/drawing/2014/main" id="{14ED5E0A-5530-4AC7-80A5-DA1C84C8D57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207501" y="5859464"/>
            <a:ext cx="1012825"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117323D8-EDB4-46B0-8A3C-11CED0A7B8E8}"/>
              </a:ext>
            </a:extLst>
          </p:cNvPr>
          <p:cNvPicPr>
            <a:picLocks noChangeAspect="1"/>
          </p:cNvPicPr>
          <p:nvPr/>
        </p:nvPicPr>
        <p:blipFill>
          <a:blip r:embed="rId5"/>
          <a:stretch>
            <a:fillRect/>
          </a:stretch>
        </p:blipFill>
        <p:spPr>
          <a:xfrm>
            <a:off x="6335487" y="677864"/>
            <a:ext cx="3807052" cy="5451540"/>
          </a:xfrm>
          <a:prstGeom prst="rect">
            <a:avLst/>
          </a:prstGeom>
        </p:spPr>
      </p:pic>
      <mc:AlternateContent xmlns:mc="http://schemas.openxmlformats.org/markup-compatibility/2006" xmlns:p14="http://schemas.microsoft.com/office/powerpoint/2010/main">
        <mc:Choice Requires="p14">
          <p:contentPart p14:bwMode="auto" r:id="rId6">
            <p14:nvContentPartPr>
              <p14:cNvPr id="2" name="Håndskrift 5">
                <a:extLst>
                  <a:ext uri="{FF2B5EF4-FFF2-40B4-BE49-F238E27FC236}">
                    <a16:creationId xmlns:a16="http://schemas.microsoft.com/office/drawing/2014/main" id="{141CDBB8-A355-973C-25EB-0F46292A0F93}"/>
                  </a:ext>
                </a:extLst>
              </p14:cNvPr>
              <p14:cNvContentPartPr/>
              <p14:nvPr/>
            </p14:nvContentPartPr>
            <p14:xfrm>
              <a:off x="5435433" y="4315111"/>
              <a:ext cx="3600" cy="360"/>
            </p14:xfrm>
          </p:contentPart>
        </mc:Choice>
        <mc:Fallback xmlns="">
          <p:pic>
            <p:nvPicPr>
              <p:cNvPr id="2" name="Håndskrift 5">
                <a:extLst>
                  <a:ext uri="{FF2B5EF4-FFF2-40B4-BE49-F238E27FC236}">
                    <a16:creationId xmlns:a16="http://schemas.microsoft.com/office/drawing/2014/main" id="{141CDBB8-A355-973C-25EB-0F46292A0F93}"/>
                  </a:ext>
                </a:extLst>
              </p:cNvPr>
              <p:cNvPicPr/>
              <p:nvPr/>
            </p:nvPicPr>
            <p:blipFill>
              <a:blip r:embed="rId7"/>
              <a:stretch>
                <a:fillRect/>
              </a:stretch>
            </p:blipFill>
            <p:spPr>
              <a:xfrm>
                <a:off x="5426433" y="4306111"/>
                <a:ext cx="21240" cy="18000"/>
              </a:xfrm>
              <a:prstGeom prst="rect">
                <a:avLst/>
              </a:prstGeom>
            </p:spPr>
          </p:pic>
        </mc:Fallback>
      </mc:AlternateContent>
      <p:sp>
        <p:nvSpPr>
          <p:cNvPr id="4" name="Rectangle 3">
            <a:extLst>
              <a:ext uri="{FF2B5EF4-FFF2-40B4-BE49-F238E27FC236}">
                <a16:creationId xmlns:a16="http://schemas.microsoft.com/office/drawing/2014/main" id="{EAA55506-89E1-B549-2416-7F2ED4E613DF}"/>
              </a:ext>
            </a:extLst>
          </p:cNvPr>
          <p:cNvSpPr/>
          <p:nvPr/>
        </p:nvSpPr>
        <p:spPr>
          <a:xfrm>
            <a:off x="1593524" y="235017"/>
            <a:ext cx="4265876" cy="6128520"/>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mc:AlternateContent xmlns:mc="http://schemas.openxmlformats.org/markup-compatibility/2006" xmlns:p14="http://schemas.microsoft.com/office/powerpoint/2010/main">
        <mc:Choice Requires="p14">
          <p:contentPart p14:bwMode="auto" r:id="rId8">
            <p14:nvContentPartPr>
              <p14:cNvPr id="36" name="Håndskrift 5">
                <a:extLst>
                  <a:ext uri="{FF2B5EF4-FFF2-40B4-BE49-F238E27FC236}">
                    <a16:creationId xmlns:a16="http://schemas.microsoft.com/office/drawing/2014/main" id="{B7B48903-73E6-8CCA-11B0-D54564BCBAB3}"/>
                  </a:ext>
                </a:extLst>
              </p14:cNvPr>
              <p14:cNvContentPartPr/>
              <p14:nvPr/>
            </p14:nvContentPartPr>
            <p14:xfrm>
              <a:off x="6053179" y="4538107"/>
              <a:ext cx="3600" cy="360"/>
            </p14:xfrm>
          </p:contentPart>
        </mc:Choice>
        <mc:Fallback xmlns="">
          <p:pic>
            <p:nvPicPr>
              <p:cNvPr id="36" name="Håndskrift 5">
                <a:extLst>
                  <a:ext uri="{FF2B5EF4-FFF2-40B4-BE49-F238E27FC236}">
                    <a16:creationId xmlns:a16="http://schemas.microsoft.com/office/drawing/2014/main" id="{B7B48903-73E6-8CCA-11B0-D54564BCBAB3}"/>
                  </a:ext>
                </a:extLst>
              </p:cNvPr>
              <p:cNvPicPr/>
              <p:nvPr/>
            </p:nvPicPr>
            <p:blipFill>
              <a:blip r:embed="rId7"/>
              <a:stretch>
                <a:fillRect/>
              </a:stretch>
            </p:blipFill>
            <p:spPr>
              <a:xfrm>
                <a:off x="6044179" y="4529107"/>
                <a:ext cx="21240" cy="18000"/>
              </a:xfrm>
              <a:prstGeom prst="rect">
                <a:avLst/>
              </a:prstGeom>
            </p:spPr>
          </p:pic>
        </mc:Fallback>
      </mc:AlternateContent>
      <p:sp>
        <p:nvSpPr>
          <p:cNvPr id="37" name="Rectangle 36">
            <a:extLst>
              <a:ext uri="{FF2B5EF4-FFF2-40B4-BE49-F238E27FC236}">
                <a16:creationId xmlns:a16="http://schemas.microsoft.com/office/drawing/2014/main" id="{BE5E5F4D-A54A-8BCD-B68E-B58ABD188EAB}"/>
              </a:ext>
            </a:extLst>
          </p:cNvPr>
          <p:cNvSpPr/>
          <p:nvPr/>
        </p:nvSpPr>
        <p:spPr>
          <a:xfrm>
            <a:off x="6017749" y="235017"/>
            <a:ext cx="4265876" cy="6128520"/>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mc:AlternateContent xmlns:mc="http://schemas.openxmlformats.org/markup-compatibility/2006" xmlns:p14="http://schemas.microsoft.com/office/powerpoint/2010/main">
        <mc:Choice Requires="p14">
          <p:contentPart p14:bwMode="auto" r:id="rId9">
            <p14:nvContentPartPr>
              <p14:cNvPr id="25" name="Håndskrift 5">
                <a:extLst>
                  <a:ext uri="{FF2B5EF4-FFF2-40B4-BE49-F238E27FC236}">
                    <a16:creationId xmlns:a16="http://schemas.microsoft.com/office/drawing/2014/main" id="{107D85FF-FC8C-7A76-9160-7CDA1CD8DD4F}"/>
                  </a:ext>
                </a:extLst>
              </p14:cNvPr>
              <p14:cNvContentPartPr/>
              <p14:nvPr/>
            </p14:nvContentPartPr>
            <p14:xfrm>
              <a:off x="6053179" y="4538107"/>
              <a:ext cx="3600" cy="360"/>
            </p14:xfrm>
          </p:contentPart>
        </mc:Choice>
        <mc:Fallback xmlns="">
          <p:pic>
            <p:nvPicPr>
              <p:cNvPr id="25" name="Håndskrift 5">
                <a:extLst>
                  <a:ext uri="{FF2B5EF4-FFF2-40B4-BE49-F238E27FC236}">
                    <a16:creationId xmlns:a16="http://schemas.microsoft.com/office/drawing/2014/main" id="{107D85FF-FC8C-7A76-9160-7CDA1CD8DD4F}"/>
                  </a:ext>
                </a:extLst>
              </p:cNvPr>
              <p:cNvPicPr/>
              <p:nvPr/>
            </p:nvPicPr>
            <p:blipFill>
              <a:blip r:embed="rId7"/>
              <a:stretch>
                <a:fillRect/>
              </a:stretch>
            </p:blipFill>
            <p:spPr>
              <a:xfrm>
                <a:off x="6044179" y="4529107"/>
                <a:ext cx="21240" cy="18000"/>
              </a:xfrm>
              <a:prstGeom prst="rect">
                <a:avLst/>
              </a:prstGeom>
            </p:spPr>
          </p:pic>
        </mc:Fallback>
      </mc:AlternateContent>
      <p:pic>
        <p:nvPicPr>
          <p:cNvPr id="7" name="Picture 6" descr="A close-up of a document&#10;&#10;Description automatically generated">
            <a:extLst>
              <a:ext uri="{FF2B5EF4-FFF2-40B4-BE49-F238E27FC236}">
                <a16:creationId xmlns:a16="http://schemas.microsoft.com/office/drawing/2014/main" id="{81A2FEA1-A1CB-CC7B-D8D2-9F9DEE83DC6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16383" y="453896"/>
            <a:ext cx="4013378" cy="5675508"/>
          </a:xfrm>
          <a:prstGeom prst="rect">
            <a:avLst/>
          </a:prstGeom>
        </p:spPr>
      </p:pic>
      <p:pic>
        <p:nvPicPr>
          <p:cNvPr id="28" name="Picture 27" descr="A close-up of a document&#10;&#10;Description automatically generated">
            <a:extLst>
              <a:ext uri="{FF2B5EF4-FFF2-40B4-BE49-F238E27FC236}">
                <a16:creationId xmlns:a16="http://schemas.microsoft.com/office/drawing/2014/main" id="{2B9723A1-8DCF-8050-EB19-DD6038F8216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45458" y="544652"/>
            <a:ext cx="3975118" cy="5621403"/>
          </a:xfrm>
          <a:prstGeom prst="rect">
            <a:avLst/>
          </a:prstGeom>
        </p:spPr>
      </p:pic>
      <p:sp>
        <p:nvSpPr>
          <p:cNvPr id="30" name="Oval 29">
            <a:extLst>
              <a:ext uri="{FF2B5EF4-FFF2-40B4-BE49-F238E27FC236}">
                <a16:creationId xmlns:a16="http://schemas.microsoft.com/office/drawing/2014/main" id="{C5B19DD5-04AE-3F89-B545-C0516DF32F28}"/>
              </a:ext>
            </a:extLst>
          </p:cNvPr>
          <p:cNvSpPr/>
          <p:nvPr/>
        </p:nvSpPr>
        <p:spPr>
          <a:xfrm>
            <a:off x="1670835" y="1844675"/>
            <a:ext cx="2291566" cy="371475"/>
          </a:xfrm>
          <a:prstGeom prst="ellipse">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1" name="Oval 30">
            <a:extLst>
              <a:ext uri="{FF2B5EF4-FFF2-40B4-BE49-F238E27FC236}">
                <a16:creationId xmlns:a16="http://schemas.microsoft.com/office/drawing/2014/main" id="{5BC515EF-3AF3-63AF-7477-2F1BCE92BD4E}"/>
              </a:ext>
            </a:extLst>
          </p:cNvPr>
          <p:cNvSpPr/>
          <p:nvPr/>
        </p:nvSpPr>
        <p:spPr>
          <a:xfrm>
            <a:off x="1722181" y="2978306"/>
            <a:ext cx="2571879" cy="425328"/>
          </a:xfrm>
          <a:prstGeom prst="ellipse">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2" name="Oval 31">
            <a:extLst>
              <a:ext uri="{FF2B5EF4-FFF2-40B4-BE49-F238E27FC236}">
                <a16:creationId xmlns:a16="http://schemas.microsoft.com/office/drawing/2014/main" id="{667307A0-DDA4-992A-F4FD-0D19F0B31E96}"/>
              </a:ext>
            </a:extLst>
          </p:cNvPr>
          <p:cNvSpPr/>
          <p:nvPr/>
        </p:nvSpPr>
        <p:spPr>
          <a:xfrm>
            <a:off x="1722181" y="4817537"/>
            <a:ext cx="2571879" cy="423657"/>
          </a:xfrm>
          <a:prstGeom prst="ellipse">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4" name="Oval 33">
            <a:extLst>
              <a:ext uri="{FF2B5EF4-FFF2-40B4-BE49-F238E27FC236}">
                <a16:creationId xmlns:a16="http://schemas.microsoft.com/office/drawing/2014/main" id="{D5F4EACC-D241-42BE-1893-E31FBDD48220}"/>
              </a:ext>
            </a:extLst>
          </p:cNvPr>
          <p:cNvSpPr/>
          <p:nvPr/>
        </p:nvSpPr>
        <p:spPr>
          <a:xfrm>
            <a:off x="6070764" y="4506119"/>
            <a:ext cx="4071775" cy="536575"/>
          </a:xfrm>
          <a:prstGeom prst="ellipse">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36417006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DC0618DE-3D12-4872-8A56-D1C1BEABDC1A}"/>
              </a:ext>
            </a:extLst>
          </p:cNvPr>
          <p:cNvPicPr>
            <a:picLocks noChangeAspect="1"/>
          </p:cNvPicPr>
          <p:nvPr/>
        </p:nvPicPr>
        <p:blipFill>
          <a:blip r:embed="rId3"/>
          <a:stretch>
            <a:fillRect/>
          </a:stretch>
        </p:blipFill>
        <p:spPr>
          <a:xfrm>
            <a:off x="1443038" y="217416"/>
            <a:ext cx="9144000" cy="6489706"/>
          </a:xfrm>
          <a:prstGeom prst="rect">
            <a:avLst/>
          </a:prstGeom>
        </p:spPr>
      </p:pic>
      <p:sp>
        <p:nvSpPr>
          <p:cNvPr id="5" name="Lig med 4">
            <a:extLst>
              <a:ext uri="{FF2B5EF4-FFF2-40B4-BE49-F238E27FC236}">
                <a16:creationId xmlns:a16="http://schemas.microsoft.com/office/drawing/2014/main" id="{43F8F8D5-70C2-4E5F-8CE9-1A0DCE3B823A}"/>
              </a:ext>
            </a:extLst>
          </p:cNvPr>
          <p:cNvSpPr/>
          <p:nvPr/>
        </p:nvSpPr>
        <p:spPr>
          <a:xfrm>
            <a:off x="5854700" y="5932488"/>
            <a:ext cx="153988"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8" name="Lig med 7">
            <a:extLst>
              <a:ext uri="{FF2B5EF4-FFF2-40B4-BE49-F238E27FC236}">
                <a16:creationId xmlns:a16="http://schemas.microsoft.com/office/drawing/2014/main" id="{1CC2EBCC-6F69-4210-B8E8-EFAC5CF5D59B}"/>
              </a:ext>
            </a:extLst>
          </p:cNvPr>
          <p:cNvSpPr/>
          <p:nvPr/>
        </p:nvSpPr>
        <p:spPr>
          <a:xfrm>
            <a:off x="5859464" y="327026"/>
            <a:ext cx="153987" cy="466725"/>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9" name="Lig med 8">
            <a:extLst>
              <a:ext uri="{FF2B5EF4-FFF2-40B4-BE49-F238E27FC236}">
                <a16:creationId xmlns:a16="http://schemas.microsoft.com/office/drawing/2014/main" id="{B7661B22-2331-42CD-954A-0C023DDB3854}"/>
              </a:ext>
            </a:extLst>
          </p:cNvPr>
          <p:cNvSpPr/>
          <p:nvPr/>
        </p:nvSpPr>
        <p:spPr>
          <a:xfrm>
            <a:off x="5857875" y="677863"/>
            <a:ext cx="153988"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0" name="Lig med 9">
            <a:extLst>
              <a:ext uri="{FF2B5EF4-FFF2-40B4-BE49-F238E27FC236}">
                <a16:creationId xmlns:a16="http://schemas.microsoft.com/office/drawing/2014/main" id="{6081CD59-B9A0-4010-BCDD-725B2A7C7F23}"/>
              </a:ext>
            </a:extLst>
          </p:cNvPr>
          <p:cNvSpPr/>
          <p:nvPr/>
        </p:nvSpPr>
        <p:spPr>
          <a:xfrm>
            <a:off x="5856289" y="1031876"/>
            <a:ext cx="153987"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1" name="Lig med 10">
            <a:extLst>
              <a:ext uri="{FF2B5EF4-FFF2-40B4-BE49-F238E27FC236}">
                <a16:creationId xmlns:a16="http://schemas.microsoft.com/office/drawing/2014/main" id="{2C60E6A2-1F9F-4227-B234-D54E581BE9AA}"/>
              </a:ext>
            </a:extLst>
          </p:cNvPr>
          <p:cNvSpPr/>
          <p:nvPr/>
        </p:nvSpPr>
        <p:spPr>
          <a:xfrm>
            <a:off x="5856289" y="1376363"/>
            <a:ext cx="153987"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2" name="Lig med 11">
            <a:extLst>
              <a:ext uri="{FF2B5EF4-FFF2-40B4-BE49-F238E27FC236}">
                <a16:creationId xmlns:a16="http://schemas.microsoft.com/office/drawing/2014/main" id="{E7FF628D-F4D3-451D-9734-87B6974C9994}"/>
              </a:ext>
            </a:extLst>
          </p:cNvPr>
          <p:cNvSpPr/>
          <p:nvPr/>
        </p:nvSpPr>
        <p:spPr>
          <a:xfrm>
            <a:off x="5857875" y="1747838"/>
            <a:ext cx="153988"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3" name="Lig med 12">
            <a:extLst>
              <a:ext uri="{FF2B5EF4-FFF2-40B4-BE49-F238E27FC236}">
                <a16:creationId xmlns:a16="http://schemas.microsoft.com/office/drawing/2014/main" id="{01F2D40A-FAC9-4B7F-BDBD-6D3BC59619EF}"/>
              </a:ext>
            </a:extLst>
          </p:cNvPr>
          <p:cNvSpPr/>
          <p:nvPr/>
        </p:nvSpPr>
        <p:spPr>
          <a:xfrm>
            <a:off x="5854701" y="2100263"/>
            <a:ext cx="155575"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4" name="Lig med 13">
            <a:extLst>
              <a:ext uri="{FF2B5EF4-FFF2-40B4-BE49-F238E27FC236}">
                <a16:creationId xmlns:a16="http://schemas.microsoft.com/office/drawing/2014/main" id="{170930F9-F6CF-4AEB-8EAC-B3ABBCE064D2}"/>
              </a:ext>
            </a:extLst>
          </p:cNvPr>
          <p:cNvSpPr/>
          <p:nvPr/>
        </p:nvSpPr>
        <p:spPr>
          <a:xfrm>
            <a:off x="5856289" y="2446338"/>
            <a:ext cx="153987"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5" name="Lig med 14">
            <a:extLst>
              <a:ext uri="{FF2B5EF4-FFF2-40B4-BE49-F238E27FC236}">
                <a16:creationId xmlns:a16="http://schemas.microsoft.com/office/drawing/2014/main" id="{5C5BAA22-2174-419B-8AFD-61AC512EA8B5}"/>
              </a:ext>
            </a:extLst>
          </p:cNvPr>
          <p:cNvSpPr/>
          <p:nvPr/>
        </p:nvSpPr>
        <p:spPr>
          <a:xfrm>
            <a:off x="5857876" y="2795588"/>
            <a:ext cx="155575"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6" name="Lig med 15">
            <a:extLst>
              <a:ext uri="{FF2B5EF4-FFF2-40B4-BE49-F238E27FC236}">
                <a16:creationId xmlns:a16="http://schemas.microsoft.com/office/drawing/2014/main" id="{C547879A-860F-4384-B92C-A69FDFA5A3BC}"/>
              </a:ext>
            </a:extLst>
          </p:cNvPr>
          <p:cNvSpPr/>
          <p:nvPr/>
        </p:nvSpPr>
        <p:spPr>
          <a:xfrm>
            <a:off x="5857875" y="3143251"/>
            <a:ext cx="153988"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7" name="Lig med 16">
            <a:extLst>
              <a:ext uri="{FF2B5EF4-FFF2-40B4-BE49-F238E27FC236}">
                <a16:creationId xmlns:a16="http://schemas.microsoft.com/office/drawing/2014/main" id="{B2DC0179-DB53-4E3E-9651-B0CAEA22676F}"/>
              </a:ext>
            </a:extLst>
          </p:cNvPr>
          <p:cNvSpPr/>
          <p:nvPr/>
        </p:nvSpPr>
        <p:spPr>
          <a:xfrm>
            <a:off x="5857875" y="3492501"/>
            <a:ext cx="153988"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8" name="Lig med 17">
            <a:extLst>
              <a:ext uri="{FF2B5EF4-FFF2-40B4-BE49-F238E27FC236}">
                <a16:creationId xmlns:a16="http://schemas.microsoft.com/office/drawing/2014/main" id="{91C10356-8341-4EB4-9EF1-A9F5773D5C34}"/>
              </a:ext>
            </a:extLst>
          </p:cNvPr>
          <p:cNvSpPr/>
          <p:nvPr/>
        </p:nvSpPr>
        <p:spPr>
          <a:xfrm>
            <a:off x="5854700" y="3841751"/>
            <a:ext cx="153988"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19" name="Lig med 18">
            <a:extLst>
              <a:ext uri="{FF2B5EF4-FFF2-40B4-BE49-F238E27FC236}">
                <a16:creationId xmlns:a16="http://schemas.microsoft.com/office/drawing/2014/main" id="{86DF48F5-5042-42FB-AD8D-18CE85197B4F}"/>
              </a:ext>
            </a:extLst>
          </p:cNvPr>
          <p:cNvSpPr/>
          <p:nvPr/>
        </p:nvSpPr>
        <p:spPr>
          <a:xfrm>
            <a:off x="5859464" y="4191001"/>
            <a:ext cx="155575"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20" name="Lig med 19">
            <a:extLst>
              <a:ext uri="{FF2B5EF4-FFF2-40B4-BE49-F238E27FC236}">
                <a16:creationId xmlns:a16="http://schemas.microsoft.com/office/drawing/2014/main" id="{7E4EEF40-C006-42EC-821F-A61C23A13DD4}"/>
              </a:ext>
            </a:extLst>
          </p:cNvPr>
          <p:cNvSpPr/>
          <p:nvPr/>
        </p:nvSpPr>
        <p:spPr>
          <a:xfrm>
            <a:off x="5862639" y="4540251"/>
            <a:ext cx="153987"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21" name="Lig med 20">
            <a:extLst>
              <a:ext uri="{FF2B5EF4-FFF2-40B4-BE49-F238E27FC236}">
                <a16:creationId xmlns:a16="http://schemas.microsoft.com/office/drawing/2014/main" id="{CC238F44-B6AD-407E-AD80-05156001DFB2}"/>
              </a:ext>
            </a:extLst>
          </p:cNvPr>
          <p:cNvSpPr/>
          <p:nvPr/>
        </p:nvSpPr>
        <p:spPr>
          <a:xfrm>
            <a:off x="5861050" y="4889501"/>
            <a:ext cx="153988" cy="468313"/>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22" name="Lig med 21">
            <a:extLst>
              <a:ext uri="{FF2B5EF4-FFF2-40B4-BE49-F238E27FC236}">
                <a16:creationId xmlns:a16="http://schemas.microsoft.com/office/drawing/2014/main" id="{E8767F77-68AA-41C9-BE8E-FB3E65929F5E}"/>
              </a:ext>
            </a:extLst>
          </p:cNvPr>
          <p:cNvSpPr/>
          <p:nvPr/>
        </p:nvSpPr>
        <p:spPr>
          <a:xfrm>
            <a:off x="5861050" y="5238751"/>
            <a:ext cx="153988" cy="466725"/>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sp>
        <p:nvSpPr>
          <p:cNvPr id="23" name="Lig med 22">
            <a:extLst>
              <a:ext uri="{FF2B5EF4-FFF2-40B4-BE49-F238E27FC236}">
                <a16:creationId xmlns:a16="http://schemas.microsoft.com/office/drawing/2014/main" id="{6511D669-21E4-4C78-B2CC-27EA969A012A}"/>
              </a:ext>
            </a:extLst>
          </p:cNvPr>
          <p:cNvSpPr/>
          <p:nvPr/>
        </p:nvSpPr>
        <p:spPr>
          <a:xfrm>
            <a:off x="5859464" y="5586413"/>
            <a:ext cx="153987" cy="468312"/>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a-DK" dirty="0">
              <a:solidFill>
                <a:schemeClr val="tx1"/>
              </a:solidFill>
            </a:endParaRPr>
          </a:p>
        </p:txBody>
      </p:sp>
      <p:pic>
        <p:nvPicPr>
          <p:cNvPr id="60441" name="Billede 3">
            <a:extLst>
              <a:ext uri="{FF2B5EF4-FFF2-40B4-BE49-F238E27FC236}">
                <a16:creationId xmlns:a16="http://schemas.microsoft.com/office/drawing/2014/main" id="{14ED5E0A-5530-4AC7-80A5-DA1C84C8D57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207501" y="5859464"/>
            <a:ext cx="1012825"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117323D8-EDB4-46B0-8A3C-11CED0A7B8E8}"/>
              </a:ext>
            </a:extLst>
          </p:cNvPr>
          <p:cNvPicPr>
            <a:picLocks noChangeAspect="1"/>
          </p:cNvPicPr>
          <p:nvPr/>
        </p:nvPicPr>
        <p:blipFill>
          <a:blip r:embed="rId5"/>
          <a:stretch>
            <a:fillRect/>
          </a:stretch>
        </p:blipFill>
        <p:spPr>
          <a:xfrm>
            <a:off x="6335487" y="677864"/>
            <a:ext cx="3807052" cy="5451540"/>
          </a:xfrm>
          <a:prstGeom prst="rect">
            <a:avLst/>
          </a:prstGeom>
        </p:spPr>
      </p:pic>
      <mc:AlternateContent xmlns:mc="http://schemas.openxmlformats.org/markup-compatibility/2006" xmlns:p14="http://schemas.microsoft.com/office/powerpoint/2010/main">
        <mc:Choice Requires="p14">
          <p:contentPart p14:bwMode="auto" r:id="rId6">
            <p14:nvContentPartPr>
              <p14:cNvPr id="2" name="Håndskrift 5">
                <a:extLst>
                  <a:ext uri="{FF2B5EF4-FFF2-40B4-BE49-F238E27FC236}">
                    <a16:creationId xmlns:a16="http://schemas.microsoft.com/office/drawing/2014/main" id="{141CDBB8-A355-973C-25EB-0F46292A0F93}"/>
                  </a:ext>
                </a:extLst>
              </p14:cNvPr>
              <p14:cNvContentPartPr/>
              <p14:nvPr/>
            </p14:nvContentPartPr>
            <p14:xfrm>
              <a:off x="5435433" y="4315111"/>
              <a:ext cx="3600" cy="360"/>
            </p14:xfrm>
          </p:contentPart>
        </mc:Choice>
        <mc:Fallback xmlns="">
          <p:pic>
            <p:nvPicPr>
              <p:cNvPr id="2" name="Håndskrift 5">
                <a:extLst>
                  <a:ext uri="{FF2B5EF4-FFF2-40B4-BE49-F238E27FC236}">
                    <a16:creationId xmlns:a16="http://schemas.microsoft.com/office/drawing/2014/main" id="{141CDBB8-A355-973C-25EB-0F46292A0F93}"/>
                  </a:ext>
                </a:extLst>
              </p:cNvPr>
              <p:cNvPicPr/>
              <p:nvPr/>
            </p:nvPicPr>
            <p:blipFill>
              <a:blip r:embed="rId7"/>
              <a:stretch>
                <a:fillRect/>
              </a:stretch>
            </p:blipFill>
            <p:spPr>
              <a:xfrm>
                <a:off x="5426433" y="4306111"/>
                <a:ext cx="21240" cy="18000"/>
              </a:xfrm>
              <a:prstGeom prst="rect">
                <a:avLst/>
              </a:prstGeom>
            </p:spPr>
          </p:pic>
        </mc:Fallback>
      </mc:AlternateContent>
      <p:sp>
        <p:nvSpPr>
          <p:cNvPr id="4" name="Rectangle 3">
            <a:extLst>
              <a:ext uri="{FF2B5EF4-FFF2-40B4-BE49-F238E27FC236}">
                <a16:creationId xmlns:a16="http://schemas.microsoft.com/office/drawing/2014/main" id="{EAA55506-89E1-B549-2416-7F2ED4E613DF}"/>
              </a:ext>
            </a:extLst>
          </p:cNvPr>
          <p:cNvSpPr/>
          <p:nvPr/>
        </p:nvSpPr>
        <p:spPr>
          <a:xfrm>
            <a:off x="1593524" y="235017"/>
            <a:ext cx="4265876" cy="6128520"/>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mc:AlternateContent xmlns:mc="http://schemas.openxmlformats.org/markup-compatibility/2006" xmlns:p14="http://schemas.microsoft.com/office/powerpoint/2010/main">
        <mc:Choice Requires="p14">
          <p:contentPart p14:bwMode="auto" r:id="rId8">
            <p14:nvContentPartPr>
              <p14:cNvPr id="36" name="Håndskrift 5">
                <a:extLst>
                  <a:ext uri="{FF2B5EF4-FFF2-40B4-BE49-F238E27FC236}">
                    <a16:creationId xmlns:a16="http://schemas.microsoft.com/office/drawing/2014/main" id="{B7B48903-73E6-8CCA-11B0-D54564BCBAB3}"/>
                  </a:ext>
                </a:extLst>
              </p14:cNvPr>
              <p14:cNvContentPartPr/>
              <p14:nvPr/>
            </p14:nvContentPartPr>
            <p14:xfrm>
              <a:off x="6053179" y="4538107"/>
              <a:ext cx="3600" cy="360"/>
            </p14:xfrm>
          </p:contentPart>
        </mc:Choice>
        <mc:Fallback xmlns="">
          <p:pic>
            <p:nvPicPr>
              <p:cNvPr id="36" name="Håndskrift 5">
                <a:extLst>
                  <a:ext uri="{FF2B5EF4-FFF2-40B4-BE49-F238E27FC236}">
                    <a16:creationId xmlns:a16="http://schemas.microsoft.com/office/drawing/2014/main" id="{B7B48903-73E6-8CCA-11B0-D54564BCBAB3}"/>
                  </a:ext>
                </a:extLst>
              </p:cNvPr>
              <p:cNvPicPr/>
              <p:nvPr/>
            </p:nvPicPr>
            <p:blipFill>
              <a:blip r:embed="rId7"/>
              <a:stretch>
                <a:fillRect/>
              </a:stretch>
            </p:blipFill>
            <p:spPr>
              <a:xfrm>
                <a:off x="6044179" y="4529107"/>
                <a:ext cx="21240" cy="18000"/>
              </a:xfrm>
              <a:prstGeom prst="rect">
                <a:avLst/>
              </a:prstGeom>
            </p:spPr>
          </p:pic>
        </mc:Fallback>
      </mc:AlternateContent>
      <p:sp>
        <p:nvSpPr>
          <p:cNvPr id="37" name="Rectangle 36">
            <a:extLst>
              <a:ext uri="{FF2B5EF4-FFF2-40B4-BE49-F238E27FC236}">
                <a16:creationId xmlns:a16="http://schemas.microsoft.com/office/drawing/2014/main" id="{BE5E5F4D-A54A-8BCD-B68E-B58ABD188EAB}"/>
              </a:ext>
            </a:extLst>
          </p:cNvPr>
          <p:cNvSpPr/>
          <p:nvPr/>
        </p:nvSpPr>
        <p:spPr>
          <a:xfrm>
            <a:off x="6017749" y="235017"/>
            <a:ext cx="4265876" cy="6128520"/>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mc:AlternateContent xmlns:mc="http://schemas.openxmlformats.org/markup-compatibility/2006" xmlns:p14="http://schemas.microsoft.com/office/powerpoint/2010/main">
        <mc:Choice Requires="p14">
          <p:contentPart p14:bwMode="auto" r:id="rId9">
            <p14:nvContentPartPr>
              <p14:cNvPr id="25" name="Håndskrift 5">
                <a:extLst>
                  <a:ext uri="{FF2B5EF4-FFF2-40B4-BE49-F238E27FC236}">
                    <a16:creationId xmlns:a16="http://schemas.microsoft.com/office/drawing/2014/main" id="{107D85FF-FC8C-7A76-9160-7CDA1CD8DD4F}"/>
                  </a:ext>
                </a:extLst>
              </p14:cNvPr>
              <p14:cNvContentPartPr/>
              <p14:nvPr/>
            </p14:nvContentPartPr>
            <p14:xfrm>
              <a:off x="6053179" y="4538107"/>
              <a:ext cx="3600" cy="360"/>
            </p14:xfrm>
          </p:contentPart>
        </mc:Choice>
        <mc:Fallback xmlns="">
          <p:pic>
            <p:nvPicPr>
              <p:cNvPr id="25" name="Håndskrift 5">
                <a:extLst>
                  <a:ext uri="{FF2B5EF4-FFF2-40B4-BE49-F238E27FC236}">
                    <a16:creationId xmlns:a16="http://schemas.microsoft.com/office/drawing/2014/main" id="{107D85FF-FC8C-7A76-9160-7CDA1CD8DD4F}"/>
                  </a:ext>
                </a:extLst>
              </p:cNvPr>
              <p:cNvPicPr/>
              <p:nvPr/>
            </p:nvPicPr>
            <p:blipFill>
              <a:blip r:embed="rId7"/>
              <a:stretch>
                <a:fillRect/>
              </a:stretch>
            </p:blipFill>
            <p:spPr>
              <a:xfrm>
                <a:off x="6044179" y="4529107"/>
                <a:ext cx="21240" cy="18000"/>
              </a:xfrm>
              <a:prstGeom prst="rect">
                <a:avLst/>
              </a:prstGeom>
            </p:spPr>
          </p:pic>
        </mc:Fallback>
      </mc:AlternateContent>
      <p:pic>
        <p:nvPicPr>
          <p:cNvPr id="24" name="Picture 23" descr="A close-up of a document&#10;&#10;Description automatically generated">
            <a:extLst>
              <a:ext uri="{FF2B5EF4-FFF2-40B4-BE49-F238E27FC236}">
                <a16:creationId xmlns:a16="http://schemas.microsoft.com/office/drawing/2014/main" id="{235856C6-93E3-13FA-784F-6801E71A67A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78935" y="430279"/>
            <a:ext cx="3890831" cy="5502209"/>
          </a:xfrm>
          <a:prstGeom prst="rect">
            <a:avLst/>
          </a:prstGeom>
        </p:spPr>
      </p:pic>
    </p:spTree>
    <p:extLst>
      <p:ext uri="{BB962C8B-B14F-4D97-AF65-F5344CB8AC3E}">
        <p14:creationId xmlns:p14="http://schemas.microsoft.com/office/powerpoint/2010/main" val="30242156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5583855" cy="6857997"/>
          </a:xfrm>
          <a:prstGeom prst="rect">
            <a:avLst/>
          </a:prstGeom>
        </p:spPr>
      </p:pic>
      <p:pic>
        <p:nvPicPr>
          <p:cNvPr id="3" name="object 3"/>
          <p:cNvPicPr/>
          <p:nvPr/>
        </p:nvPicPr>
        <p:blipFill>
          <a:blip r:embed="rId3" cstate="print"/>
          <a:stretch>
            <a:fillRect/>
          </a:stretch>
        </p:blipFill>
        <p:spPr>
          <a:xfrm>
            <a:off x="11029250" y="585279"/>
            <a:ext cx="649097" cy="649097"/>
          </a:xfrm>
          <a:prstGeom prst="rect">
            <a:avLst/>
          </a:prstGeom>
        </p:spPr>
      </p:pic>
      <p:sp>
        <p:nvSpPr>
          <p:cNvPr id="4" name="object 4"/>
          <p:cNvSpPr txBox="1">
            <a:spLocks noGrp="1"/>
          </p:cNvSpPr>
          <p:nvPr>
            <p:ph type="title"/>
          </p:nvPr>
        </p:nvSpPr>
        <p:spPr>
          <a:prstGeom prst="rect">
            <a:avLst/>
          </a:prstGeom>
        </p:spPr>
        <p:txBody>
          <a:bodyPr vert="horz" wrap="square" lIns="0" tIns="402209" rIns="0" bIns="0" rtlCol="0">
            <a:spAutoFit/>
          </a:bodyPr>
          <a:lstStyle/>
          <a:p>
            <a:pPr marL="494030">
              <a:lnSpc>
                <a:spcPct val="100000"/>
              </a:lnSpc>
              <a:spcBef>
                <a:spcPts val="100"/>
              </a:spcBef>
            </a:pPr>
            <a:r>
              <a:rPr sz="2400" dirty="0">
                <a:solidFill>
                  <a:srgbClr val="006846"/>
                </a:solidFill>
                <a:latin typeface="Arial"/>
                <a:cs typeface="Arial"/>
              </a:rPr>
              <a:t>Når</a:t>
            </a:r>
            <a:r>
              <a:rPr sz="2400" spc="-30" dirty="0">
                <a:solidFill>
                  <a:srgbClr val="006846"/>
                </a:solidFill>
                <a:latin typeface="Arial"/>
                <a:cs typeface="Arial"/>
              </a:rPr>
              <a:t> </a:t>
            </a:r>
            <a:r>
              <a:rPr sz="2400" dirty="0">
                <a:solidFill>
                  <a:srgbClr val="006846"/>
                </a:solidFill>
                <a:latin typeface="Arial"/>
                <a:cs typeface="Arial"/>
              </a:rPr>
              <a:t>en</a:t>
            </a:r>
            <a:r>
              <a:rPr sz="2400" spc="-55" dirty="0">
                <a:solidFill>
                  <a:srgbClr val="006846"/>
                </a:solidFill>
                <a:latin typeface="Arial"/>
                <a:cs typeface="Arial"/>
              </a:rPr>
              <a:t> </a:t>
            </a:r>
            <a:r>
              <a:rPr sz="2400" dirty="0">
                <a:solidFill>
                  <a:srgbClr val="006846"/>
                </a:solidFill>
                <a:latin typeface="Arial"/>
                <a:cs typeface="Arial"/>
              </a:rPr>
              <a:t>opgaven</a:t>
            </a:r>
            <a:r>
              <a:rPr sz="2400" spc="-55" dirty="0">
                <a:solidFill>
                  <a:srgbClr val="006846"/>
                </a:solidFill>
                <a:latin typeface="Arial"/>
                <a:cs typeface="Arial"/>
              </a:rPr>
              <a:t> </a:t>
            </a:r>
            <a:r>
              <a:rPr sz="2400" dirty="0">
                <a:solidFill>
                  <a:srgbClr val="006846"/>
                </a:solidFill>
                <a:latin typeface="Arial"/>
                <a:cs typeface="Arial"/>
              </a:rPr>
              <a:t>skal</a:t>
            </a:r>
            <a:r>
              <a:rPr sz="2400" spc="-35" dirty="0">
                <a:solidFill>
                  <a:srgbClr val="006846"/>
                </a:solidFill>
                <a:latin typeface="Arial"/>
                <a:cs typeface="Arial"/>
              </a:rPr>
              <a:t> </a:t>
            </a:r>
            <a:r>
              <a:rPr sz="2400" spc="-10" dirty="0">
                <a:solidFill>
                  <a:srgbClr val="006846"/>
                </a:solidFill>
                <a:latin typeface="Arial"/>
                <a:cs typeface="Arial"/>
              </a:rPr>
              <a:t>udføres</a:t>
            </a:r>
            <a:endParaRPr sz="2400">
              <a:latin typeface="Arial"/>
              <a:cs typeface="Arial"/>
            </a:endParaRPr>
          </a:p>
        </p:txBody>
      </p:sp>
      <p:pic>
        <p:nvPicPr>
          <p:cNvPr id="2050" name="Picture 2" descr="ASBEST VEJLEDNING">
            <a:extLst>
              <a:ext uri="{FF2B5EF4-FFF2-40B4-BE49-F238E27FC236}">
                <a16:creationId xmlns:a16="http://schemas.microsoft.com/office/drawing/2014/main" id="{5C2F5C44-1CFB-6BA4-27B0-DE02E9FBBB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8382" y="1074449"/>
            <a:ext cx="5171204" cy="470909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84810" rIns="0" bIns="0" rtlCol="0">
            <a:spAutoFit/>
          </a:bodyPr>
          <a:lstStyle/>
          <a:p>
            <a:pPr marL="1044575">
              <a:lnSpc>
                <a:spcPct val="100000"/>
              </a:lnSpc>
              <a:spcBef>
                <a:spcPts val="100"/>
              </a:spcBef>
            </a:pPr>
            <a:r>
              <a:rPr sz="2400" spc="-10" dirty="0">
                <a:solidFill>
                  <a:srgbClr val="006846"/>
                </a:solidFill>
              </a:rPr>
              <a:t>Arbejdsprocesser</a:t>
            </a:r>
            <a:endParaRPr sz="2400"/>
          </a:p>
        </p:txBody>
      </p:sp>
      <p:sp>
        <p:nvSpPr>
          <p:cNvPr id="3" name="object 3"/>
          <p:cNvSpPr txBox="1"/>
          <p:nvPr/>
        </p:nvSpPr>
        <p:spPr>
          <a:xfrm>
            <a:off x="916939" y="2215387"/>
            <a:ext cx="4542155" cy="3218815"/>
          </a:xfrm>
          <a:prstGeom prst="rect">
            <a:avLst/>
          </a:prstGeom>
        </p:spPr>
        <p:txBody>
          <a:bodyPr vert="horz" wrap="square" lIns="0" tIns="102235" rIns="0" bIns="0" rtlCol="0">
            <a:spAutoFit/>
          </a:bodyPr>
          <a:lstStyle/>
          <a:p>
            <a:pPr marL="240665" indent="-227965">
              <a:lnSpc>
                <a:spcPct val="100000"/>
              </a:lnSpc>
              <a:spcBef>
                <a:spcPts val="805"/>
              </a:spcBef>
              <a:buFont typeface="Arial"/>
              <a:buChar char="•"/>
              <a:tabLst>
                <a:tab pos="240665" algn="l"/>
              </a:tabLst>
            </a:pPr>
            <a:r>
              <a:rPr sz="2400" spc="-10" dirty="0">
                <a:latin typeface="Carlito"/>
                <a:cs typeface="Carlito"/>
              </a:rPr>
              <a:t>Forberedelse</a:t>
            </a:r>
            <a:r>
              <a:rPr sz="2400" spc="-55" dirty="0">
                <a:latin typeface="Carlito"/>
                <a:cs typeface="Carlito"/>
              </a:rPr>
              <a:t> </a:t>
            </a:r>
            <a:r>
              <a:rPr sz="2400" dirty="0">
                <a:latin typeface="Carlito"/>
                <a:cs typeface="Carlito"/>
              </a:rPr>
              <a:t>af</a:t>
            </a:r>
            <a:r>
              <a:rPr sz="2400" spc="-50" dirty="0">
                <a:latin typeface="Carlito"/>
                <a:cs typeface="Carlito"/>
              </a:rPr>
              <a:t> </a:t>
            </a:r>
            <a:r>
              <a:rPr sz="2400" spc="-10" dirty="0">
                <a:latin typeface="Carlito"/>
                <a:cs typeface="Carlito"/>
              </a:rPr>
              <a:t>arbejdsopgaven</a:t>
            </a:r>
            <a:endParaRPr sz="2400" dirty="0">
              <a:latin typeface="Carlito"/>
              <a:cs typeface="Carlito"/>
            </a:endParaRPr>
          </a:p>
          <a:p>
            <a:pPr marL="240665" indent="-227965">
              <a:lnSpc>
                <a:spcPct val="100000"/>
              </a:lnSpc>
              <a:spcBef>
                <a:spcPts val="710"/>
              </a:spcBef>
              <a:buFont typeface="Arial"/>
              <a:buChar char="•"/>
              <a:tabLst>
                <a:tab pos="240665" algn="l"/>
              </a:tabLst>
            </a:pPr>
            <a:r>
              <a:rPr sz="2400" dirty="0">
                <a:latin typeface="Carlito"/>
                <a:cs typeface="Carlito"/>
              </a:rPr>
              <a:t>Bemanding</a:t>
            </a:r>
            <a:r>
              <a:rPr sz="2400" spc="-45" dirty="0">
                <a:latin typeface="Carlito"/>
                <a:cs typeface="Carlito"/>
              </a:rPr>
              <a:t> </a:t>
            </a:r>
            <a:r>
              <a:rPr sz="2400" dirty="0">
                <a:latin typeface="Carlito"/>
                <a:cs typeface="Carlito"/>
              </a:rPr>
              <a:t>af</a:t>
            </a:r>
            <a:r>
              <a:rPr sz="2400" spc="-40" dirty="0">
                <a:latin typeface="Carlito"/>
                <a:cs typeface="Carlito"/>
              </a:rPr>
              <a:t> </a:t>
            </a:r>
            <a:r>
              <a:rPr sz="2400" spc="-10" dirty="0">
                <a:latin typeface="Carlito"/>
                <a:cs typeface="Carlito"/>
              </a:rPr>
              <a:t>opgaver</a:t>
            </a:r>
            <a:endParaRPr sz="2400" dirty="0">
              <a:latin typeface="Carlito"/>
              <a:cs typeface="Carlito"/>
            </a:endParaRPr>
          </a:p>
          <a:p>
            <a:pPr marL="240029" indent="-227329">
              <a:lnSpc>
                <a:spcPct val="100000"/>
              </a:lnSpc>
              <a:spcBef>
                <a:spcPts val="720"/>
              </a:spcBef>
              <a:buFont typeface="Arial"/>
              <a:buChar char="•"/>
              <a:tabLst>
                <a:tab pos="240029" algn="l"/>
              </a:tabLst>
            </a:pPr>
            <a:r>
              <a:rPr sz="2400" dirty="0">
                <a:latin typeface="Carlito"/>
                <a:cs typeface="Carlito"/>
              </a:rPr>
              <a:t>Instruktion</a:t>
            </a:r>
            <a:r>
              <a:rPr sz="2400" spc="-85" dirty="0">
                <a:latin typeface="Carlito"/>
                <a:cs typeface="Carlito"/>
              </a:rPr>
              <a:t> </a:t>
            </a:r>
            <a:r>
              <a:rPr sz="2400" dirty="0">
                <a:latin typeface="Carlito"/>
                <a:cs typeface="Carlito"/>
              </a:rPr>
              <a:t>om</a:t>
            </a:r>
            <a:r>
              <a:rPr sz="2400" spc="-80" dirty="0">
                <a:latin typeface="Carlito"/>
                <a:cs typeface="Carlito"/>
              </a:rPr>
              <a:t> </a:t>
            </a:r>
            <a:r>
              <a:rPr sz="2400" spc="-10" dirty="0">
                <a:latin typeface="Carlito"/>
                <a:cs typeface="Carlito"/>
              </a:rPr>
              <a:t>opgavens</a:t>
            </a:r>
            <a:r>
              <a:rPr sz="2400" spc="-70" dirty="0">
                <a:latin typeface="Carlito"/>
                <a:cs typeface="Carlito"/>
              </a:rPr>
              <a:t> </a:t>
            </a:r>
            <a:r>
              <a:rPr sz="2400" spc="-10" dirty="0">
                <a:latin typeface="Carlito"/>
                <a:cs typeface="Carlito"/>
              </a:rPr>
              <a:t>udførelse</a:t>
            </a:r>
            <a:endParaRPr sz="2400" dirty="0">
              <a:latin typeface="Carlito"/>
              <a:cs typeface="Carlito"/>
            </a:endParaRPr>
          </a:p>
          <a:p>
            <a:pPr marL="240665" indent="-227965">
              <a:lnSpc>
                <a:spcPct val="100000"/>
              </a:lnSpc>
              <a:spcBef>
                <a:spcPts val="710"/>
              </a:spcBef>
              <a:buFont typeface="Arial"/>
              <a:buChar char="•"/>
              <a:tabLst>
                <a:tab pos="240665" algn="l"/>
              </a:tabLst>
            </a:pPr>
            <a:r>
              <a:rPr sz="2400" spc="-10" dirty="0">
                <a:latin typeface="Carlito"/>
                <a:cs typeface="Carlito"/>
              </a:rPr>
              <a:t>Udførelse</a:t>
            </a:r>
            <a:r>
              <a:rPr sz="2400" spc="-55" dirty="0">
                <a:latin typeface="Carlito"/>
                <a:cs typeface="Carlito"/>
              </a:rPr>
              <a:t> </a:t>
            </a:r>
            <a:r>
              <a:rPr sz="2400" dirty="0">
                <a:latin typeface="Carlito"/>
                <a:cs typeface="Carlito"/>
              </a:rPr>
              <a:t>af</a:t>
            </a:r>
            <a:r>
              <a:rPr sz="2400" spc="-70" dirty="0">
                <a:latin typeface="Carlito"/>
                <a:cs typeface="Carlito"/>
              </a:rPr>
              <a:t> </a:t>
            </a:r>
            <a:r>
              <a:rPr sz="2400" spc="-10" dirty="0">
                <a:latin typeface="Carlito"/>
                <a:cs typeface="Carlito"/>
              </a:rPr>
              <a:t>arbejdet</a:t>
            </a:r>
            <a:endParaRPr sz="2400" dirty="0">
              <a:latin typeface="Carlito"/>
              <a:cs typeface="Carlito"/>
            </a:endParaRPr>
          </a:p>
          <a:p>
            <a:pPr marL="240665" indent="-227965">
              <a:lnSpc>
                <a:spcPct val="100000"/>
              </a:lnSpc>
              <a:spcBef>
                <a:spcPts val="710"/>
              </a:spcBef>
              <a:buFont typeface="Arial"/>
              <a:buChar char="•"/>
              <a:tabLst>
                <a:tab pos="240665" algn="l"/>
              </a:tabLst>
            </a:pPr>
            <a:r>
              <a:rPr sz="2400" dirty="0">
                <a:latin typeface="Carlito"/>
                <a:cs typeface="Carlito"/>
              </a:rPr>
              <a:t>Tilsyn</a:t>
            </a:r>
            <a:r>
              <a:rPr sz="2400" spc="-90" dirty="0">
                <a:latin typeface="Carlito"/>
                <a:cs typeface="Carlito"/>
              </a:rPr>
              <a:t> </a:t>
            </a:r>
            <a:r>
              <a:rPr sz="2400" dirty="0">
                <a:latin typeface="Carlito"/>
                <a:cs typeface="Carlito"/>
              </a:rPr>
              <a:t>med</a:t>
            </a:r>
            <a:r>
              <a:rPr sz="2400" spc="-100" dirty="0">
                <a:latin typeface="Carlito"/>
                <a:cs typeface="Carlito"/>
              </a:rPr>
              <a:t> </a:t>
            </a:r>
            <a:r>
              <a:rPr sz="2400" dirty="0">
                <a:latin typeface="Carlito"/>
                <a:cs typeface="Carlito"/>
              </a:rPr>
              <a:t>arbejdets</a:t>
            </a:r>
            <a:r>
              <a:rPr sz="2400" spc="-110" dirty="0">
                <a:latin typeface="Carlito"/>
                <a:cs typeface="Carlito"/>
              </a:rPr>
              <a:t> </a:t>
            </a:r>
            <a:r>
              <a:rPr sz="2400" spc="-10" dirty="0">
                <a:latin typeface="Carlito"/>
                <a:cs typeface="Carlito"/>
              </a:rPr>
              <a:t>udførelse</a:t>
            </a:r>
            <a:endParaRPr sz="2400" dirty="0">
              <a:latin typeface="Carlito"/>
              <a:cs typeface="Carlito"/>
            </a:endParaRPr>
          </a:p>
          <a:p>
            <a:pPr marL="240029" indent="-227329">
              <a:lnSpc>
                <a:spcPct val="100000"/>
              </a:lnSpc>
              <a:spcBef>
                <a:spcPts val="720"/>
              </a:spcBef>
              <a:buFont typeface="Arial"/>
              <a:buChar char="•"/>
              <a:tabLst>
                <a:tab pos="240029" algn="l"/>
              </a:tabLst>
            </a:pPr>
            <a:r>
              <a:rPr sz="2400" dirty="0">
                <a:latin typeface="Carlito"/>
                <a:cs typeface="Carlito"/>
              </a:rPr>
              <a:t>Proces</a:t>
            </a:r>
            <a:r>
              <a:rPr sz="2400" spc="-50" dirty="0">
                <a:latin typeface="Carlito"/>
                <a:cs typeface="Carlito"/>
              </a:rPr>
              <a:t> </a:t>
            </a:r>
            <a:r>
              <a:rPr sz="2400" dirty="0">
                <a:latin typeface="Carlito"/>
                <a:cs typeface="Carlito"/>
              </a:rPr>
              <a:t>og</a:t>
            </a:r>
            <a:r>
              <a:rPr sz="2400" spc="-40" dirty="0">
                <a:latin typeface="Carlito"/>
                <a:cs typeface="Carlito"/>
              </a:rPr>
              <a:t> </a:t>
            </a:r>
            <a:r>
              <a:rPr lang="da-DK" sz="2400" spc="-10" dirty="0">
                <a:latin typeface="Carlito"/>
                <a:cs typeface="Carlito"/>
              </a:rPr>
              <a:t>S</a:t>
            </a:r>
            <a:r>
              <a:rPr sz="2400" spc="-10" dirty="0">
                <a:latin typeface="Carlito"/>
                <a:cs typeface="Carlito"/>
              </a:rPr>
              <a:t>l</a:t>
            </a:r>
            <a:r>
              <a:rPr lang="da-DK" sz="2400" spc="-10" dirty="0" err="1">
                <a:latin typeface="Carlito"/>
                <a:cs typeface="Carlito"/>
              </a:rPr>
              <a:t>utevaluering</a:t>
            </a:r>
            <a:endParaRPr sz="2400" dirty="0">
              <a:latin typeface="Carlito"/>
              <a:cs typeface="Carlito"/>
            </a:endParaRPr>
          </a:p>
          <a:p>
            <a:pPr marL="240665" indent="-227965">
              <a:lnSpc>
                <a:spcPct val="100000"/>
              </a:lnSpc>
              <a:spcBef>
                <a:spcPts val="710"/>
              </a:spcBef>
              <a:buFont typeface="Arial"/>
              <a:buChar char="•"/>
              <a:tabLst>
                <a:tab pos="240665" algn="l"/>
              </a:tabLst>
            </a:pPr>
            <a:r>
              <a:rPr sz="2400" spc="-10" dirty="0">
                <a:latin typeface="Carlito"/>
                <a:cs typeface="Carlito"/>
              </a:rPr>
              <a:t>Færdiggørelse</a:t>
            </a:r>
            <a:r>
              <a:rPr sz="2400" spc="-70" dirty="0">
                <a:latin typeface="Carlito"/>
                <a:cs typeface="Carlito"/>
              </a:rPr>
              <a:t> </a:t>
            </a:r>
            <a:r>
              <a:rPr sz="2400" dirty="0">
                <a:latin typeface="Carlito"/>
                <a:cs typeface="Carlito"/>
              </a:rPr>
              <a:t>af</a:t>
            </a:r>
            <a:r>
              <a:rPr sz="2400" spc="-45" dirty="0">
                <a:latin typeface="Carlito"/>
                <a:cs typeface="Carlito"/>
              </a:rPr>
              <a:t> </a:t>
            </a:r>
            <a:r>
              <a:rPr sz="2400" spc="-10" dirty="0">
                <a:latin typeface="Carlito"/>
                <a:cs typeface="Carlito"/>
              </a:rPr>
              <a:t>arbejdsopgaven</a:t>
            </a:r>
            <a:endParaRPr sz="2400" dirty="0">
              <a:latin typeface="Carlito"/>
              <a:cs typeface="Carlito"/>
            </a:endParaRPr>
          </a:p>
        </p:txBody>
      </p:sp>
      <p:pic>
        <p:nvPicPr>
          <p:cNvPr id="4" name="object 4">
            <a:hlinkClick r:id="rId2"/>
          </p:cNvPr>
          <p:cNvPicPr/>
          <p:nvPr/>
        </p:nvPicPr>
        <p:blipFill>
          <a:blip r:embed="rId3" cstate="print"/>
          <a:stretch>
            <a:fillRect/>
          </a:stretch>
        </p:blipFill>
        <p:spPr>
          <a:xfrm>
            <a:off x="6525768" y="1682495"/>
            <a:ext cx="4828032" cy="3631691"/>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Håndskrift 5">
                <a:extLst>
                  <a:ext uri="{FF2B5EF4-FFF2-40B4-BE49-F238E27FC236}">
                    <a16:creationId xmlns:a16="http://schemas.microsoft.com/office/drawing/2014/main" id="{9C93479D-D058-4AD5-1E0E-9FEF18ACA6E1}"/>
                  </a:ext>
                </a:extLst>
              </p14:cNvPr>
              <p14:cNvContentPartPr/>
              <p14:nvPr/>
            </p14:nvContentPartPr>
            <p14:xfrm>
              <a:off x="7575709" y="4537294"/>
              <a:ext cx="3600" cy="360"/>
            </p14:xfrm>
          </p:contentPart>
        </mc:Choice>
        <mc:Fallback xmlns="">
          <p:pic>
            <p:nvPicPr>
              <p:cNvPr id="4" name="Håndskrift 5">
                <a:extLst>
                  <a:ext uri="{FF2B5EF4-FFF2-40B4-BE49-F238E27FC236}">
                    <a16:creationId xmlns:a16="http://schemas.microsoft.com/office/drawing/2014/main" id="{9C93479D-D058-4AD5-1E0E-9FEF18ACA6E1}"/>
                  </a:ext>
                </a:extLst>
              </p:cNvPr>
              <p:cNvPicPr/>
              <p:nvPr/>
            </p:nvPicPr>
            <p:blipFill>
              <a:blip r:embed="rId3"/>
              <a:stretch>
                <a:fillRect/>
              </a:stretch>
            </p:blipFill>
            <p:spPr>
              <a:xfrm>
                <a:off x="7566709" y="4528294"/>
                <a:ext cx="21240" cy="18000"/>
              </a:xfrm>
              <a:prstGeom prst="rect">
                <a:avLst/>
              </a:prstGeom>
            </p:spPr>
          </p:pic>
        </mc:Fallback>
      </mc:AlternateContent>
      <p:sp>
        <p:nvSpPr>
          <p:cNvPr id="6" name="Rectangle 5">
            <a:extLst>
              <a:ext uri="{FF2B5EF4-FFF2-40B4-BE49-F238E27FC236}">
                <a16:creationId xmlns:a16="http://schemas.microsoft.com/office/drawing/2014/main" id="{6BF9A099-CF87-7ED8-4851-44C2B185C3CB}"/>
              </a:ext>
            </a:extLst>
          </p:cNvPr>
          <p:cNvSpPr/>
          <p:nvPr/>
        </p:nvSpPr>
        <p:spPr>
          <a:xfrm>
            <a:off x="3733800" y="457200"/>
            <a:ext cx="4265876" cy="6128520"/>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p:pic>
        <p:nvPicPr>
          <p:cNvPr id="3" name="Picture 2" descr="A close-up of a document&#10;&#10;Description automatically generated">
            <a:extLst>
              <a:ext uri="{FF2B5EF4-FFF2-40B4-BE49-F238E27FC236}">
                <a16:creationId xmlns:a16="http://schemas.microsoft.com/office/drawing/2014/main" id="{A5EB9EC5-AA52-12EB-DBC5-07FF2F0284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3108" y="593340"/>
            <a:ext cx="4141181" cy="5856240"/>
          </a:xfrm>
          <a:prstGeom prst="rect">
            <a:avLst/>
          </a:prstGeom>
        </p:spPr>
      </p:pic>
      <p:sp>
        <p:nvSpPr>
          <p:cNvPr id="5" name="Speech Bubble: Oval 4">
            <a:extLst>
              <a:ext uri="{FF2B5EF4-FFF2-40B4-BE49-F238E27FC236}">
                <a16:creationId xmlns:a16="http://schemas.microsoft.com/office/drawing/2014/main" id="{537122FE-A4D3-D712-2E43-0903511B4A73}"/>
              </a:ext>
            </a:extLst>
          </p:cNvPr>
          <p:cNvSpPr/>
          <p:nvPr/>
        </p:nvSpPr>
        <p:spPr>
          <a:xfrm>
            <a:off x="152400" y="593340"/>
            <a:ext cx="3200400" cy="1692660"/>
          </a:xfrm>
          <a:prstGeom prst="wedgeEllipseCallout">
            <a:avLst>
              <a:gd name="adj1" fmla="val 79442"/>
              <a:gd name="adj2" fmla="val 619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Beskriv det aftalte præcist!</a:t>
            </a:r>
          </a:p>
          <a:p>
            <a:pPr algn="ctr"/>
            <a:r>
              <a:rPr lang="da-DK" i="1" dirty="0"/>
              <a:t>Antagelser er kimen til bøvl bagefter!</a:t>
            </a:r>
          </a:p>
        </p:txBody>
      </p:sp>
      <p:sp>
        <p:nvSpPr>
          <p:cNvPr id="10" name="Speech Bubble: Oval 9">
            <a:extLst>
              <a:ext uri="{FF2B5EF4-FFF2-40B4-BE49-F238E27FC236}">
                <a16:creationId xmlns:a16="http://schemas.microsoft.com/office/drawing/2014/main" id="{B40E0FB5-904D-E8CC-DE25-5C426C8A8A9A}"/>
              </a:ext>
            </a:extLst>
          </p:cNvPr>
          <p:cNvSpPr/>
          <p:nvPr/>
        </p:nvSpPr>
        <p:spPr>
          <a:xfrm>
            <a:off x="8395330" y="3429000"/>
            <a:ext cx="3200400" cy="3156720"/>
          </a:xfrm>
          <a:prstGeom prst="wedgeEllipseCallout">
            <a:avLst>
              <a:gd name="adj1" fmla="val -66987"/>
              <a:gd name="adj2" fmla="val -5021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I kan sagtens bruge egne dokumenter, hvis I allerede ar nogen, der er gode. I skal bare sikre jer, at de fremgår af </a:t>
            </a:r>
            <a:r>
              <a:rPr lang="da-DK" dirty="0" err="1"/>
              <a:t>KLS´ens</a:t>
            </a:r>
            <a:r>
              <a:rPr lang="da-DK" dirty="0"/>
              <a:t> bilagsoversigt…</a:t>
            </a:r>
            <a:endParaRPr lang="da-DK" i="1" dirty="0"/>
          </a:p>
        </p:txBody>
      </p:sp>
    </p:spTree>
    <p:extLst>
      <p:ext uri="{BB962C8B-B14F-4D97-AF65-F5344CB8AC3E}">
        <p14:creationId xmlns:p14="http://schemas.microsoft.com/office/powerpoint/2010/main" val="28205256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Håndskrift 5">
                <a:extLst>
                  <a:ext uri="{FF2B5EF4-FFF2-40B4-BE49-F238E27FC236}">
                    <a16:creationId xmlns:a16="http://schemas.microsoft.com/office/drawing/2014/main" id="{9C93479D-D058-4AD5-1E0E-9FEF18ACA6E1}"/>
                  </a:ext>
                </a:extLst>
              </p14:cNvPr>
              <p14:cNvContentPartPr/>
              <p14:nvPr/>
            </p14:nvContentPartPr>
            <p14:xfrm>
              <a:off x="7575709" y="4537294"/>
              <a:ext cx="3600" cy="360"/>
            </p14:xfrm>
          </p:contentPart>
        </mc:Choice>
        <mc:Fallback xmlns="">
          <p:pic>
            <p:nvPicPr>
              <p:cNvPr id="4" name="Håndskrift 5">
                <a:extLst>
                  <a:ext uri="{FF2B5EF4-FFF2-40B4-BE49-F238E27FC236}">
                    <a16:creationId xmlns:a16="http://schemas.microsoft.com/office/drawing/2014/main" id="{9C93479D-D058-4AD5-1E0E-9FEF18ACA6E1}"/>
                  </a:ext>
                </a:extLst>
              </p:cNvPr>
              <p:cNvPicPr/>
              <p:nvPr/>
            </p:nvPicPr>
            <p:blipFill>
              <a:blip r:embed="rId3"/>
              <a:stretch>
                <a:fillRect/>
              </a:stretch>
            </p:blipFill>
            <p:spPr>
              <a:xfrm>
                <a:off x="7566709" y="4528294"/>
                <a:ext cx="2124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 name="Håndskrift 5">
                <a:extLst>
                  <a:ext uri="{FF2B5EF4-FFF2-40B4-BE49-F238E27FC236}">
                    <a16:creationId xmlns:a16="http://schemas.microsoft.com/office/drawing/2014/main" id="{E7D7684D-508C-7074-C3C3-83EFF7821965}"/>
                  </a:ext>
                </a:extLst>
              </p14:cNvPr>
              <p14:cNvContentPartPr/>
              <p14:nvPr/>
            </p14:nvContentPartPr>
            <p14:xfrm>
              <a:off x="7653574" y="4451783"/>
              <a:ext cx="3600" cy="360"/>
            </p14:xfrm>
          </p:contentPart>
        </mc:Choice>
        <mc:Fallback xmlns="">
          <p:pic>
            <p:nvPicPr>
              <p:cNvPr id="2" name="Håndskrift 5">
                <a:extLst>
                  <a:ext uri="{FF2B5EF4-FFF2-40B4-BE49-F238E27FC236}">
                    <a16:creationId xmlns:a16="http://schemas.microsoft.com/office/drawing/2014/main" id="{E7D7684D-508C-7074-C3C3-83EFF7821965}"/>
                  </a:ext>
                </a:extLst>
              </p:cNvPr>
              <p:cNvPicPr/>
              <p:nvPr/>
            </p:nvPicPr>
            <p:blipFill>
              <a:blip r:embed="rId3"/>
              <a:stretch>
                <a:fillRect/>
              </a:stretch>
            </p:blipFill>
            <p:spPr>
              <a:xfrm>
                <a:off x="7644574" y="4442783"/>
                <a:ext cx="21240" cy="18000"/>
              </a:xfrm>
              <a:prstGeom prst="rect">
                <a:avLst/>
              </a:prstGeom>
            </p:spPr>
          </p:pic>
        </mc:Fallback>
      </mc:AlternateContent>
      <p:sp>
        <p:nvSpPr>
          <p:cNvPr id="3" name="Rectangle 2">
            <a:extLst>
              <a:ext uri="{FF2B5EF4-FFF2-40B4-BE49-F238E27FC236}">
                <a16:creationId xmlns:a16="http://schemas.microsoft.com/office/drawing/2014/main" id="{35127D3F-920B-3275-C68B-3E627D9CA15E}"/>
              </a:ext>
            </a:extLst>
          </p:cNvPr>
          <p:cNvSpPr/>
          <p:nvPr/>
        </p:nvSpPr>
        <p:spPr>
          <a:xfrm>
            <a:off x="3811665" y="371689"/>
            <a:ext cx="4265876" cy="6128520"/>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p:pic>
        <p:nvPicPr>
          <p:cNvPr id="7" name="Picture 6" descr="A close-up of a document&#10;&#10;Description automatically generated">
            <a:extLst>
              <a:ext uri="{FF2B5EF4-FFF2-40B4-BE49-F238E27FC236}">
                <a16:creationId xmlns:a16="http://schemas.microsoft.com/office/drawing/2014/main" id="{E0E7F2DD-F8E8-DCA5-8259-B711EB71F5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39395" y="457200"/>
            <a:ext cx="4010416" cy="5671319"/>
          </a:xfrm>
          <a:prstGeom prst="rect">
            <a:avLst/>
          </a:prstGeom>
        </p:spPr>
      </p:pic>
      <p:sp>
        <p:nvSpPr>
          <p:cNvPr id="8" name="Speech Bubble: Oval 7">
            <a:extLst>
              <a:ext uri="{FF2B5EF4-FFF2-40B4-BE49-F238E27FC236}">
                <a16:creationId xmlns:a16="http://schemas.microsoft.com/office/drawing/2014/main" id="{E7FC76D1-85D9-B145-5A75-3C6CC38C59D3}"/>
              </a:ext>
            </a:extLst>
          </p:cNvPr>
          <p:cNvSpPr/>
          <p:nvPr/>
        </p:nvSpPr>
        <p:spPr>
          <a:xfrm>
            <a:off x="152400" y="593340"/>
            <a:ext cx="3200400" cy="2759460"/>
          </a:xfrm>
          <a:prstGeom prst="wedgeEllipseCallout">
            <a:avLst>
              <a:gd name="adj1" fmla="val 73398"/>
              <a:gd name="adj2" fmla="val 4899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Lav en kopi og læg ind i hver sag</a:t>
            </a:r>
          </a:p>
          <a:p>
            <a:pPr algn="ctr"/>
            <a:endParaRPr lang="da-DK" i="1" dirty="0"/>
          </a:p>
          <a:p>
            <a:pPr algn="ctr"/>
            <a:r>
              <a:rPr lang="da-DK" i="1" dirty="0"/>
              <a:t>Hent en ny en gang i mellem – vi opdaterer den på hjemmesiden!</a:t>
            </a:r>
          </a:p>
        </p:txBody>
      </p:sp>
      <p:sp>
        <p:nvSpPr>
          <p:cNvPr id="10" name="Speech Bubble: Oval 9">
            <a:extLst>
              <a:ext uri="{FF2B5EF4-FFF2-40B4-BE49-F238E27FC236}">
                <a16:creationId xmlns:a16="http://schemas.microsoft.com/office/drawing/2014/main" id="{4C75DF07-E675-F60D-4FB1-44D3091FA207}"/>
              </a:ext>
            </a:extLst>
          </p:cNvPr>
          <p:cNvSpPr/>
          <p:nvPr/>
        </p:nvSpPr>
        <p:spPr>
          <a:xfrm>
            <a:off x="8170953" y="2438399"/>
            <a:ext cx="3200400" cy="3690119"/>
          </a:xfrm>
          <a:prstGeom prst="wedgeEllipseCallout">
            <a:avLst>
              <a:gd name="adj1" fmla="val -62317"/>
              <a:gd name="adj2" fmla="val -3874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Love og regler opdateres – og det tager træls meget tid at rode efter gamle love, som var gældende dengang man udførte opgaven</a:t>
            </a:r>
            <a:endParaRPr lang="da-DK" i="1" dirty="0"/>
          </a:p>
        </p:txBody>
      </p:sp>
    </p:spTree>
    <p:extLst>
      <p:ext uri="{BB962C8B-B14F-4D97-AF65-F5344CB8AC3E}">
        <p14:creationId xmlns:p14="http://schemas.microsoft.com/office/powerpoint/2010/main" val="21154125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Håndskrift 5">
                <a:extLst>
                  <a:ext uri="{FF2B5EF4-FFF2-40B4-BE49-F238E27FC236}">
                    <a16:creationId xmlns:a16="http://schemas.microsoft.com/office/drawing/2014/main" id="{9C93479D-D058-4AD5-1E0E-9FEF18ACA6E1}"/>
                  </a:ext>
                </a:extLst>
              </p14:cNvPr>
              <p14:cNvContentPartPr/>
              <p14:nvPr/>
            </p14:nvContentPartPr>
            <p14:xfrm>
              <a:off x="7575709" y="4537294"/>
              <a:ext cx="3600" cy="360"/>
            </p14:xfrm>
          </p:contentPart>
        </mc:Choice>
        <mc:Fallback xmlns="">
          <p:pic>
            <p:nvPicPr>
              <p:cNvPr id="4" name="Håndskrift 5">
                <a:extLst>
                  <a:ext uri="{FF2B5EF4-FFF2-40B4-BE49-F238E27FC236}">
                    <a16:creationId xmlns:a16="http://schemas.microsoft.com/office/drawing/2014/main" id="{9C93479D-D058-4AD5-1E0E-9FEF18ACA6E1}"/>
                  </a:ext>
                </a:extLst>
              </p:cNvPr>
              <p:cNvPicPr/>
              <p:nvPr/>
            </p:nvPicPr>
            <p:blipFill>
              <a:blip r:embed="rId3"/>
              <a:stretch>
                <a:fillRect/>
              </a:stretch>
            </p:blipFill>
            <p:spPr>
              <a:xfrm>
                <a:off x="7566709" y="4528294"/>
                <a:ext cx="2124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 name="Håndskrift 5">
                <a:extLst>
                  <a:ext uri="{FF2B5EF4-FFF2-40B4-BE49-F238E27FC236}">
                    <a16:creationId xmlns:a16="http://schemas.microsoft.com/office/drawing/2014/main" id="{1770B5CA-4585-5DEF-FA21-798B06E25A78}"/>
                  </a:ext>
                </a:extLst>
              </p14:cNvPr>
              <p14:cNvContentPartPr/>
              <p14:nvPr/>
            </p14:nvContentPartPr>
            <p14:xfrm>
              <a:off x="7499509" y="4444834"/>
              <a:ext cx="3600" cy="360"/>
            </p14:xfrm>
          </p:contentPart>
        </mc:Choice>
        <mc:Fallback xmlns="">
          <p:pic>
            <p:nvPicPr>
              <p:cNvPr id="2" name="Håndskrift 5">
                <a:extLst>
                  <a:ext uri="{FF2B5EF4-FFF2-40B4-BE49-F238E27FC236}">
                    <a16:creationId xmlns:a16="http://schemas.microsoft.com/office/drawing/2014/main" id="{1770B5CA-4585-5DEF-FA21-798B06E25A78}"/>
                  </a:ext>
                </a:extLst>
              </p:cNvPr>
              <p:cNvPicPr/>
              <p:nvPr/>
            </p:nvPicPr>
            <p:blipFill>
              <a:blip r:embed="rId3"/>
              <a:stretch>
                <a:fillRect/>
              </a:stretch>
            </p:blipFill>
            <p:spPr>
              <a:xfrm>
                <a:off x="7490509" y="4435834"/>
                <a:ext cx="21240" cy="18000"/>
              </a:xfrm>
              <a:prstGeom prst="rect">
                <a:avLst/>
              </a:prstGeom>
            </p:spPr>
          </p:pic>
        </mc:Fallback>
      </mc:AlternateContent>
      <p:sp>
        <p:nvSpPr>
          <p:cNvPr id="3" name="Rectangle 2">
            <a:extLst>
              <a:ext uri="{FF2B5EF4-FFF2-40B4-BE49-F238E27FC236}">
                <a16:creationId xmlns:a16="http://schemas.microsoft.com/office/drawing/2014/main" id="{0EA54647-5B36-9109-B51E-A4904BA49961}"/>
              </a:ext>
            </a:extLst>
          </p:cNvPr>
          <p:cNvSpPr/>
          <p:nvPr/>
        </p:nvSpPr>
        <p:spPr>
          <a:xfrm>
            <a:off x="3657600" y="364740"/>
            <a:ext cx="4265876" cy="6128520"/>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p:pic>
        <p:nvPicPr>
          <p:cNvPr id="8" name="Picture 7" descr="A close-up of a document&#10;&#10;Description automatically generated">
            <a:extLst>
              <a:ext uri="{FF2B5EF4-FFF2-40B4-BE49-F238E27FC236}">
                <a16:creationId xmlns:a16="http://schemas.microsoft.com/office/drawing/2014/main" id="{62ADF1FF-7B17-3539-149A-FE931BFA33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91925" y="602667"/>
            <a:ext cx="3997225" cy="5652666"/>
          </a:xfrm>
          <a:prstGeom prst="rect">
            <a:avLst/>
          </a:prstGeom>
        </p:spPr>
      </p:pic>
      <p:sp>
        <p:nvSpPr>
          <p:cNvPr id="9" name="Speech Bubble: Oval 8">
            <a:extLst>
              <a:ext uri="{FF2B5EF4-FFF2-40B4-BE49-F238E27FC236}">
                <a16:creationId xmlns:a16="http://schemas.microsoft.com/office/drawing/2014/main" id="{EEFE2D2E-36E6-2AB3-8E87-AD1507E4540E}"/>
              </a:ext>
            </a:extLst>
          </p:cNvPr>
          <p:cNvSpPr/>
          <p:nvPr/>
        </p:nvSpPr>
        <p:spPr>
          <a:xfrm>
            <a:off x="152400" y="593340"/>
            <a:ext cx="3200400" cy="3673860"/>
          </a:xfrm>
          <a:prstGeom prst="wedgeEllipseCallout">
            <a:avLst>
              <a:gd name="adj1" fmla="val 70925"/>
              <a:gd name="adj2" fmla="val 884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FA skal påføre og kompetencevurdere alle medarbejdere og føre dem på skemaet </a:t>
            </a:r>
          </a:p>
          <a:p>
            <a:pPr algn="ctr"/>
            <a:endParaRPr lang="da-DK" i="1" dirty="0"/>
          </a:p>
          <a:p>
            <a:pPr algn="ctr"/>
            <a:r>
              <a:rPr lang="da-DK" i="1" dirty="0"/>
              <a:t>Læg en kopi ind i hver sag, så I altid kan se, hvem der har været på den enkelte opgave – også efter personale-</a:t>
            </a:r>
          </a:p>
          <a:p>
            <a:pPr algn="ctr"/>
            <a:r>
              <a:rPr lang="da-DK" i="1" dirty="0"/>
              <a:t>udskiftninger</a:t>
            </a:r>
          </a:p>
        </p:txBody>
      </p:sp>
      <p:sp>
        <p:nvSpPr>
          <p:cNvPr id="10" name="Speech Bubble: Oval 9">
            <a:extLst>
              <a:ext uri="{FF2B5EF4-FFF2-40B4-BE49-F238E27FC236}">
                <a16:creationId xmlns:a16="http://schemas.microsoft.com/office/drawing/2014/main" id="{A0AABFCB-430F-05A6-7F7B-DB0229EA66DA}"/>
              </a:ext>
            </a:extLst>
          </p:cNvPr>
          <p:cNvSpPr/>
          <p:nvPr/>
        </p:nvSpPr>
        <p:spPr>
          <a:xfrm>
            <a:off x="8170953" y="2438399"/>
            <a:ext cx="3200400" cy="1524001"/>
          </a:xfrm>
          <a:prstGeom prst="wedgeEllipseCallout">
            <a:avLst>
              <a:gd name="adj1" fmla="val -62317"/>
              <a:gd name="adj2" fmla="val -3874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….og det gælder også </a:t>
            </a:r>
            <a:r>
              <a:rPr lang="da-DK" dirty="0" err="1"/>
              <a:t>indlejet</a:t>
            </a:r>
            <a:r>
              <a:rPr lang="da-DK" dirty="0"/>
              <a:t> arbejdskraft</a:t>
            </a:r>
            <a:endParaRPr lang="da-DK" i="1" dirty="0"/>
          </a:p>
        </p:txBody>
      </p:sp>
    </p:spTree>
    <p:extLst>
      <p:ext uri="{BB962C8B-B14F-4D97-AF65-F5344CB8AC3E}">
        <p14:creationId xmlns:p14="http://schemas.microsoft.com/office/powerpoint/2010/main" val="41812520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Håndskrift 5">
                <a:extLst>
                  <a:ext uri="{FF2B5EF4-FFF2-40B4-BE49-F238E27FC236}">
                    <a16:creationId xmlns:a16="http://schemas.microsoft.com/office/drawing/2014/main" id="{9C93479D-D058-4AD5-1E0E-9FEF18ACA6E1}"/>
                  </a:ext>
                </a:extLst>
              </p14:cNvPr>
              <p14:cNvContentPartPr/>
              <p14:nvPr/>
            </p14:nvContentPartPr>
            <p14:xfrm>
              <a:off x="7575709" y="4537294"/>
              <a:ext cx="3600" cy="360"/>
            </p14:xfrm>
          </p:contentPart>
        </mc:Choice>
        <mc:Fallback xmlns="">
          <p:pic>
            <p:nvPicPr>
              <p:cNvPr id="4" name="Håndskrift 5">
                <a:extLst>
                  <a:ext uri="{FF2B5EF4-FFF2-40B4-BE49-F238E27FC236}">
                    <a16:creationId xmlns:a16="http://schemas.microsoft.com/office/drawing/2014/main" id="{9C93479D-D058-4AD5-1E0E-9FEF18ACA6E1}"/>
                  </a:ext>
                </a:extLst>
              </p:cNvPr>
              <p:cNvPicPr/>
              <p:nvPr/>
            </p:nvPicPr>
            <p:blipFill>
              <a:blip r:embed="rId3"/>
              <a:stretch>
                <a:fillRect/>
              </a:stretch>
            </p:blipFill>
            <p:spPr>
              <a:xfrm>
                <a:off x="7566709" y="4528294"/>
                <a:ext cx="2124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 name="Håndskrift 5">
                <a:extLst>
                  <a:ext uri="{FF2B5EF4-FFF2-40B4-BE49-F238E27FC236}">
                    <a16:creationId xmlns:a16="http://schemas.microsoft.com/office/drawing/2014/main" id="{6DBB0624-98D1-F7D2-E31F-AAEA81F353BA}"/>
                  </a:ext>
                </a:extLst>
              </p14:cNvPr>
              <p14:cNvContentPartPr/>
              <p14:nvPr/>
            </p14:nvContentPartPr>
            <p14:xfrm>
              <a:off x="7559616" y="4444834"/>
              <a:ext cx="3600" cy="360"/>
            </p14:xfrm>
          </p:contentPart>
        </mc:Choice>
        <mc:Fallback xmlns="">
          <p:pic>
            <p:nvPicPr>
              <p:cNvPr id="2" name="Håndskrift 5">
                <a:extLst>
                  <a:ext uri="{FF2B5EF4-FFF2-40B4-BE49-F238E27FC236}">
                    <a16:creationId xmlns:a16="http://schemas.microsoft.com/office/drawing/2014/main" id="{6DBB0624-98D1-F7D2-E31F-AAEA81F353BA}"/>
                  </a:ext>
                </a:extLst>
              </p:cNvPr>
              <p:cNvPicPr/>
              <p:nvPr/>
            </p:nvPicPr>
            <p:blipFill>
              <a:blip r:embed="rId3"/>
              <a:stretch>
                <a:fillRect/>
              </a:stretch>
            </p:blipFill>
            <p:spPr>
              <a:xfrm>
                <a:off x="7550616" y="4435834"/>
                <a:ext cx="21240" cy="18000"/>
              </a:xfrm>
              <a:prstGeom prst="rect">
                <a:avLst/>
              </a:prstGeom>
            </p:spPr>
          </p:pic>
        </mc:Fallback>
      </mc:AlternateContent>
      <p:sp>
        <p:nvSpPr>
          <p:cNvPr id="3" name="Rectangle 2">
            <a:extLst>
              <a:ext uri="{FF2B5EF4-FFF2-40B4-BE49-F238E27FC236}">
                <a16:creationId xmlns:a16="http://schemas.microsoft.com/office/drawing/2014/main" id="{F7328B7F-0CAE-A1D4-F3DA-9D08A5904F46}"/>
              </a:ext>
            </a:extLst>
          </p:cNvPr>
          <p:cNvSpPr/>
          <p:nvPr/>
        </p:nvSpPr>
        <p:spPr>
          <a:xfrm>
            <a:off x="3717707" y="364740"/>
            <a:ext cx="4265876" cy="6128520"/>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p:pic>
        <p:nvPicPr>
          <p:cNvPr id="8" name="Picture 7" descr="A blank list of information&#10;&#10;Description automatically generated with medium confidence">
            <a:extLst>
              <a:ext uri="{FF2B5EF4-FFF2-40B4-BE49-F238E27FC236}">
                <a16:creationId xmlns:a16="http://schemas.microsoft.com/office/drawing/2014/main" id="{D62B0689-4828-4C6F-3011-235234B1C3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86200" y="647700"/>
            <a:ext cx="3933536" cy="5562600"/>
          </a:xfrm>
          <a:prstGeom prst="rect">
            <a:avLst/>
          </a:prstGeom>
        </p:spPr>
      </p:pic>
      <p:sp>
        <p:nvSpPr>
          <p:cNvPr id="9" name="Speech Bubble: Oval 8">
            <a:extLst>
              <a:ext uri="{FF2B5EF4-FFF2-40B4-BE49-F238E27FC236}">
                <a16:creationId xmlns:a16="http://schemas.microsoft.com/office/drawing/2014/main" id="{0992563E-0731-3EB4-2BCB-CF183BDBF752}"/>
              </a:ext>
            </a:extLst>
          </p:cNvPr>
          <p:cNvSpPr/>
          <p:nvPr/>
        </p:nvSpPr>
        <p:spPr>
          <a:xfrm>
            <a:off x="152400" y="593340"/>
            <a:ext cx="3200400" cy="2759460"/>
          </a:xfrm>
          <a:prstGeom prst="wedgeEllipseCallout">
            <a:avLst>
              <a:gd name="adj1" fmla="val 71475"/>
              <a:gd name="adj2" fmla="val 155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Værnemidler og måleudstyr mv. skal registreres</a:t>
            </a:r>
            <a:endParaRPr lang="da-DK" i="1" dirty="0"/>
          </a:p>
        </p:txBody>
      </p:sp>
      <p:sp>
        <p:nvSpPr>
          <p:cNvPr id="10" name="Speech Bubble: Oval 9">
            <a:extLst>
              <a:ext uri="{FF2B5EF4-FFF2-40B4-BE49-F238E27FC236}">
                <a16:creationId xmlns:a16="http://schemas.microsoft.com/office/drawing/2014/main" id="{C530A76A-D902-14EF-62CC-DAFB8630FCD1}"/>
              </a:ext>
            </a:extLst>
          </p:cNvPr>
          <p:cNvSpPr/>
          <p:nvPr/>
        </p:nvSpPr>
        <p:spPr>
          <a:xfrm>
            <a:off x="8170953" y="2438399"/>
            <a:ext cx="3200400" cy="3690119"/>
          </a:xfrm>
          <a:prstGeom prst="wedgeEllipseCallout">
            <a:avLst>
              <a:gd name="adj1" fmla="val -62317"/>
              <a:gd name="adj2" fmla="val -3874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Defekt udstyr, eller udstyr, der ikke længere anvendes, skal markeres som defekt eller fjernes, så man ikke bruger det ved en fejl</a:t>
            </a:r>
            <a:endParaRPr lang="da-DK" i="1" dirty="0"/>
          </a:p>
        </p:txBody>
      </p:sp>
    </p:spTree>
    <p:extLst>
      <p:ext uri="{BB962C8B-B14F-4D97-AF65-F5344CB8AC3E}">
        <p14:creationId xmlns:p14="http://schemas.microsoft.com/office/powerpoint/2010/main" val="36428232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Håndskrift 5">
                <a:extLst>
                  <a:ext uri="{FF2B5EF4-FFF2-40B4-BE49-F238E27FC236}">
                    <a16:creationId xmlns:a16="http://schemas.microsoft.com/office/drawing/2014/main" id="{9C93479D-D058-4AD5-1E0E-9FEF18ACA6E1}"/>
                  </a:ext>
                </a:extLst>
              </p14:cNvPr>
              <p14:cNvContentPartPr/>
              <p14:nvPr/>
            </p14:nvContentPartPr>
            <p14:xfrm>
              <a:off x="7575709" y="4537294"/>
              <a:ext cx="3600" cy="360"/>
            </p14:xfrm>
          </p:contentPart>
        </mc:Choice>
        <mc:Fallback xmlns="">
          <p:pic>
            <p:nvPicPr>
              <p:cNvPr id="4" name="Håndskrift 5">
                <a:extLst>
                  <a:ext uri="{FF2B5EF4-FFF2-40B4-BE49-F238E27FC236}">
                    <a16:creationId xmlns:a16="http://schemas.microsoft.com/office/drawing/2014/main" id="{9C93479D-D058-4AD5-1E0E-9FEF18ACA6E1}"/>
                  </a:ext>
                </a:extLst>
              </p:cNvPr>
              <p:cNvPicPr/>
              <p:nvPr/>
            </p:nvPicPr>
            <p:blipFill>
              <a:blip r:embed="rId3"/>
              <a:stretch>
                <a:fillRect/>
              </a:stretch>
            </p:blipFill>
            <p:spPr>
              <a:xfrm>
                <a:off x="7566709" y="4528294"/>
                <a:ext cx="2124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 name="Håndskrift 5">
                <a:extLst>
                  <a:ext uri="{FF2B5EF4-FFF2-40B4-BE49-F238E27FC236}">
                    <a16:creationId xmlns:a16="http://schemas.microsoft.com/office/drawing/2014/main" id="{3165EC73-225C-6501-85BE-043D0828ACDA}"/>
                  </a:ext>
                </a:extLst>
              </p14:cNvPr>
              <p14:cNvContentPartPr/>
              <p14:nvPr/>
            </p14:nvContentPartPr>
            <p14:xfrm>
              <a:off x="7499509" y="4444834"/>
              <a:ext cx="3600" cy="360"/>
            </p14:xfrm>
          </p:contentPart>
        </mc:Choice>
        <mc:Fallback xmlns="">
          <p:pic>
            <p:nvPicPr>
              <p:cNvPr id="2" name="Håndskrift 5">
                <a:extLst>
                  <a:ext uri="{FF2B5EF4-FFF2-40B4-BE49-F238E27FC236}">
                    <a16:creationId xmlns:a16="http://schemas.microsoft.com/office/drawing/2014/main" id="{3165EC73-225C-6501-85BE-043D0828ACDA}"/>
                  </a:ext>
                </a:extLst>
              </p:cNvPr>
              <p:cNvPicPr/>
              <p:nvPr/>
            </p:nvPicPr>
            <p:blipFill>
              <a:blip r:embed="rId3"/>
              <a:stretch>
                <a:fillRect/>
              </a:stretch>
            </p:blipFill>
            <p:spPr>
              <a:xfrm>
                <a:off x="7490509" y="4435834"/>
                <a:ext cx="21240" cy="18000"/>
              </a:xfrm>
              <a:prstGeom prst="rect">
                <a:avLst/>
              </a:prstGeom>
            </p:spPr>
          </p:pic>
        </mc:Fallback>
      </mc:AlternateContent>
      <p:sp>
        <p:nvSpPr>
          <p:cNvPr id="3" name="Rectangle 2">
            <a:extLst>
              <a:ext uri="{FF2B5EF4-FFF2-40B4-BE49-F238E27FC236}">
                <a16:creationId xmlns:a16="http://schemas.microsoft.com/office/drawing/2014/main" id="{DBFF6CCD-4177-8817-2B15-CD2B1E7DF5D3}"/>
              </a:ext>
            </a:extLst>
          </p:cNvPr>
          <p:cNvSpPr/>
          <p:nvPr/>
        </p:nvSpPr>
        <p:spPr>
          <a:xfrm>
            <a:off x="3657600" y="364740"/>
            <a:ext cx="4265876" cy="6128520"/>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p:pic>
        <p:nvPicPr>
          <p:cNvPr id="8" name="Picture 7" descr="A close-up of a form&#10;&#10;Description automatically generated">
            <a:extLst>
              <a:ext uri="{FF2B5EF4-FFF2-40B4-BE49-F238E27FC236}">
                <a16:creationId xmlns:a16="http://schemas.microsoft.com/office/drawing/2014/main" id="{35D5C08E-0A0F-7FA8-29E9-FFDE775A9A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0000" y="762000"/>
            <a:ext cx="4010290" cy="5671142"/>
          </a:xfrm>
          <a:prstGeom prst="rect">
            <a:avLst/>
          </a:prstGeom>
        </p:spPr>
      </p:pic>
      <p:sp>
        <p:nvSpPr>
          <p:cNvPr id="9" name="Speech Bubble: Oval 8">
            <a:extLst>
              <a:ext uri="{FF2B5EF4-FFF2-40B4-BE49-F238E27FC236}">
                <a16:creationId xmlns:a16="http://schemas.microsoft.com/office/drawing/2014/main" id="{4F1FDECA-DD63-DD29-9719-3BE685017828}"/>
              </a:ext>
            </a:extLst>
          </p:cNvPr>
          <p:cNvSpPr/>
          <p:nvPr/>
        </p:nvSpPr>
        <p:spPr>
          <a:xfrm>
            <a:off x="152400" y="593340"/>
            <a:ext cx="3200400" cy="2378460"/>
          </a:xfrm>
          <a:prstGeom prst="wedgeEllipseCallout">
            <a:avLst>
              <a:gd name="adj1" fmla="val 67904"/>
              <a:gd name="adj2" fmla="val 758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Tjekliste over opgaver og ting, man skal forholde sig til, inden man går gang med  asbestarbejde</a:t>
            </a:r>
          </a:p>
          <a:p>
            <a:pPr algn="ctr"/>
            <a:endParaRPr lang="da-DK" i="1" dirty="0"/>
          </a:p>
        </p:txBody>
      </p:sp>
    </p:spTree>
    <p:extLst>
      <p:ext uri="{BB962C8B-B14F-4D97-AF65-F5344CB8AC3E}">
        <p14:creationId xmlns:p14="http://schemas.microsoft.com/office/powerpoint/2010/main" val="19642388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Håndskrift 5">
                <a:extLst>
                  <a:ext uri="{FF2B5EF4-FFF2-40B4-BE49-F238E27FC236}">
                    <a16:creationId xmlns:a16="http://schemas.microsoft.com/office/drawing/2014/main" id="{9C93479D-D058-4AD5-1E0E-9FEF18ACA6E1}"/>
                  </a:ext>
                </a:extLst>
              </p14:cNvPr>
              <p14:cNvContentPartPr/>
              <p14:nvPr/>
            </p14:nvContentPartPr>
            <p14:xfrm>
              <a:off x="7575709" y="4537294"/>
              <a:ext cx="3600" cy="360"/>
            </p14:xfrm>
          </p:contentPart>
        </mc:Choice>
        <mc:Fallback xmlns="">
          <p:pic>
            <p:nvPicPr>
              <p:cNvPr id="4" name="Håndskrift 5">
                <a:extLst>
                  <a:ext uri="{FF2B5EF4-FFF2-40B4-BE49-F238E27FC236}">
                    <a16:creationId xmlns:a16="http://schemas.microsoft.com/office/drawing/2014/main" id="{9C93479D-D058-4AD5-1E0E-9FEF18ACA6E1}"/>
                  </a:ext>
                </a:extLst>
              </p:cNvPr>
              <p:cNvPicPr/>
              <p:nvPr/>
            </p:nvPicPr>
            <p:blipFill>
              <a:blip r:embed="rId3"/>
              <a:stretch>
                <a:fillRect/>
              </a:stretch>
            </p:blipFill>
            <p:spPr>
              <a:xfrm>
                <a:off x="7566709" y="4528294"/>
                <a:ext cx="2124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 name="Håndskrift 5">
                <a:extLst>
                  <a:ext uri="{FF2B5EF4-FFF2-40B4-BE49-F238E27FC236}">
                    <a16:creationId xmlns:a16="http://schemas.microsoft.com/office/drawing/2014/main" id="{AB5798FE-D60B-578B-9CF1-E339B99A1185}"/>
                  </a:ext>
                </a:extLst>
              </p14:cNvPr>
              <p14:cNvContentPartPr/>
              <p14:nvPr/>
            </p14:nvContentPartPr>
            <p14:xfrm>
              <a:off x="7575709" y="4537294"/>
              <a:ext cx="3600" cy="360"/>
            </p14:xfrm>
          </p:contentPart>
        </mc:Choice>
        <mc:Fallback xmlns="">
          <p:pic>
            <p:nvPicPr>
              <p:cNvPr id="2" name="Håndskrift 5">
                <a:extLst>
                  <a:ext uri="{FF2B5EF4-FFF2-40B4-BE49-F238E27FC236}">
                    <a16:creationId xmlns:a16="http://schemas.microsoft.com/office/drawing/2014/main" id="{AB5798FE-D60B-578B-9CF1-E339B99A1185}"/>
                  </a:ext>
                </a:extLst>
              </p:cNvPr>
              <p:cNvPicPr/>
              <p:nvPr/>
            </p:nvPicPr>
            <p:blipFill>
              <a:blip r:embed="rId3"/>
              <a:stretch>
                <a:fillRect/>
              </a:stretch>
            </p:blipFill>
            <p:spPr>
              <a:xfrm>
                <a:off x="7566709" y="4528294"/>
                <a:ext cx="21240" cy="18000"/>
              </a:xfrm>
              <a:prstGeom prst="rect">
                <a:avLst/>
              </a:prstGeom>
            </p:spPr>
          </p:pic>
        </mc:Fallback>
      </mc:AlternateContent>
      <p:sp>
        <p:nvSpPr>
          <p:cNvPr id="3" name="Rectangle 2">
            <a:extLst>
              <a:ext uri="{FF2B5EF4-FFF2-40B4-BE49-F238E27FC236}">
                <a16:creationId xmlns:a16="http://schemas.microsoft.com/office/drawing/2014/main" id="{F69794CF-A595-12F2-81ED-370B2573CF55}"/>
              </a:ext>
            </a:extLst>
          </p:cNvPr>
          <p:cNvSpPr/>
          <p:nvPr/>
        </p:nvSpPr>
        <p:spPr>
          <a:xfrm>
            <a:off x="3733800" y="457200"/>
            <a:ext cx="4265876" cy="6128520"/>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p:pic>
        <p:nvPicPr>
          <p:cNvPr id="7" name="Picture 6" descr="A close-up of a checklist&#10;&#10;Description automatically generated">
            <a:extLst>
              <a:ext uri="{FF2B5EF4-FFF2-40B4-BE49-F238E27FC236}">
                <a16:creationId xmlns:a16="http://schemas.microsoft.com/office/drawing/2014/main" id="{5CC8B8BF-477F-C93A-C179-6970E15C33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98493" y="753805"/>
            <a:ext cx="4101183" cy="5799677"/>
          </a:xfrm>
          <a:prstGeom prst="rect">
            <a:avLst/>
          </a:prstGeom>
        </p:spPr>
      </p:pic>
      <p:sp>
        <p:nvSpPr>
          <p:cNvPr id="10" name="Speech Bubble: Oval 9">
            <a:extLst>
              <a:ext uri="{FF2B5EF4-FFF2-40B4-BE49-F238E27FC236}">
                <a16:creationId xmlns:a16="http://schemas.microsoft.com/office/drawing/2014/main" id="{38917035-A965-76EC-49B8-0F948DD8AEE0}"/>
              </a:ext>
            </a:extLst>
          </p:cNvPr>
          <p:cNvSpPr/>
          <p:nvPr/>
        </p:nvSpPr>
        <p:spPr>
          <a:xfrm>
            <a:off x="152400" y="593340"/>
            <a:ext cx="3200400" cy="1540260"/>
          </a:xfrm>
          <a:prstGeom prst="wedgeEllipseCallout">
            <a:avLst>
              <a:gd name="adj1" fmla="val 73398"/>
              <a:gd name="adj2" fmla="val 4899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JA, listen er lang….</a:t>
            </a:r>
            <a:endParaRPr lang="da-DK" i="1" dirty="0"/>
          </a:p>
        </p:txBody>
      </p:sp>
    </p:spTree>
    <p:extLst>
      <p:ext uri="{BB962C8B-B14F-4D97-AF65-F5344CB8AC3E}">
        <p14:creationId xmlns:p14="http://schemas.microsoft.com/office/powerpoint/2010/main" val="39145729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Håndskrift 5">
                <a:extLst>
                  <a:ext uri="{FF2B5EF4-FFF2-40B4-BE49-F238E27FC236}">
                    <a16:creationId xmlns:a16="http://schemas.microsoft.com/office/drawing/2014/main" id="{9C93479D-D058-4AD5-1E0E-9FEF18ACA6E1}"/>
                  </a:ext>
                </a:extLst>
              </p14:cNvPr>
              <p14:cNvContentPartPr/>
              <p14:nvPr/>
            </p14:nvContentPartPr>
            <p14:xfrm>
              <a:off x="7575709" y="4537294"/>
              <a:ext cx="3600" cy="360"/>
            </p14:xfrm>
          </p:contentPart>
        </mc:Choice>
        <mc:Fallback xmlns="">
          <p:pic>
            <p:nvPicPr>
              <p:cNvPr id="4" name="Håndskrift 5">
                <a:extLst>
                  <a:ext uri="{FF2B5EF4-FFF2-40B4-BE49-F238E27FC236}">
                    <a16:creationId xmlns:a16="http://schemas.microsoft.com/office/drawing/2014/main" id="{9C93479D-D058-4AD5-1E0E-9FEF18ACA6E1}"/>
                  </a:ext>
                </a:extLst>
              </p:cNvPr>
              <p:cNvPicPr/>
              <p:nvPr/>
            </p:nvPicPr>
            <p:blipFill>
              <a:blip r:embed="rId3"/>
              <a:stretch>
                <a:fillRect/>
              </a:stretch>
            </p:blipFill>
            <p:spPr>
              <a:xfrm>
                <a:off x="7566709" y="4528294"/>
                <a:ext cx="2124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 name="Håndskrift 5">
                <a:extLst>
                  <a:ext uri="{FF2B5EF4-FFF2-40B4-BE49-F238E27FC236}">
                    <a16:creationId xmlns:a16="http://schemas.microsoft.com/office/drawing/2014/main" id="{19FFEDE9-9ED7-2DF9-F477-D99DEB7C1AD3}"/>
                  </a:ext>
                </a:extLst>
              </p14:cNvPr>
              <p14:cNvContentPartPr/>
              <p14:nvPr/>
            </p14:nvContentPartPr>
            <p14:xfrm>
              <a:off x="7445639" y="4444834"/>
              <a:ext cx="3600" cy="360"/>
            </p14:xfrm>
          </p:contentPart>
        </mc:Choice>
        <mc:Fallback xmlns="">
          <p:pic>
            <p:nvPicPr>
              <p:cNvPr id="2" name="Håndskrift 5">
                <a:extLst>
                  <a:ext uri="{FF2B5EF4-FFF2-40B4-BE49-F238E27FC236}">
                    <a16:creationId xmlns:a16="http://schemas.microsoft.com/office/drawing/2014/main" id="{19FFEDE9-9ED7-2DF9-F477-D99DEB7C1AD3}"/>
                  </a:ext>
                </a:extLst>
              </p:cNvPr>
              <p:cNvPicPr/>
              <p:nvPr/>
            </p:nvPicPr>
            <p:blipFill>
              <a:blip r:embed="rId3"/>
              <a:stretch>
                <a:fillRect/>
              </a:stretch>
            </p:blipFill>
            <p:spPr>
              <a:xfrm>
                <a:off x="7436639" y="4435834"/>
                <a:ext cx="21240" cy="18000"/>
              </a:xfrm>
              <a:prstGeom prst="rect">
                <a:avLst/>
              </a:prstGeom>
            </p:spPr>
          </p:pic>
        </mc:Fallback>
      </mc:AlternateContent>
      <p:sp>
        <p:nvSpPr>
          <p:cNvPr id="3" name="Rectangle 2">
            <a:extLst>
              <a:ext uri="{FF2B5EF4-FFF2-40B4-BE49-F238E27FC236}">
                <a16:creationId xmlns:a16="http://schemas.microsoft.com/office/drawing/2014/main" id="{A68A4E00-CC87-406D-D776-3459B6748932}"/>
              </a:ext>
            </a:extLst>
          </p:cNvPr>
          <p:cNvSpPr/>
          <p:nvPr/>
        </p:nvSpPr>
        <p:spPr>
          <a:xfrm>
            <a:off x="3603730" y="364740"/>
            <a:ext cx="4265876" cy="6128520"/>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p:pic>
        <p:nvPicPr>
          <p:cNvPr id="8" name="Picture 7" descr="A close-up of a form&#10;&#10;Description automatically generated">
            <a:extLst>
              <a:ext uri="{FF2B5EF4-FFF2-40B4-BE49-F238E27FC236}">
                <a16:creationId xmlns:a16="http://schemas.microsoft.com/office/drawing/2014/main" id="{3C039C49-3800-B353-1DB6-68CBB35CD5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99252" y="689208"/>
            <a:ext cx="3874832" cy="5479583"/>
          </a:xfrm>
          <a:prstGeom prst="rect">
            <a:avLst/>
          </a:prstGeom>
        </p:spPr>
      </p:pic>
      <p:sp>
        <p:nvSpPr>
          <p:cNvPr id="9" name="Speech Bubble: Oval 8">
            <a:extLst>
              <a:ext uri="{FF2B5EF4-FFF2-40B4-BE49-F238E27FC236}">
                <a16:creationId xmlns:a16="http://schemas.microsoft.com/office/drawing/2014/main" id="{86328632-BA66-7459-B279-CDB5B1DBB129}"/>
              </a:ext>
            </a:extLst>
          </p:cNvPr>
          <p:cNvSpPr/>
          <p:nvPr/>
        </p:nvSpPr>
        <p:spPr>
          <a:xfrm>
            <a:off x="87329" y="1676400"/>
            <a:ext cx="3200400" cy="2133600"/>
          </a:xfrm>
          <a:prstGeom prst="wedgeEllipseCallout">
            <a:avLst>
              <a:gd name="adj1" fmla="val 69002"/>
              <a:gd name="adj2" fmla="val -2782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Det er her, I ”dækker jeres røv”, hvis der opstår en fejl eller en hændelse.</a:t>
            </a:r>
            <a:endParaRPr lang="da-DK" i="1" dirty="0"/>
          </a:p>
        </p:txBody>
      </p:sp>
      <p:sp>
        <p:nvSpPr>
          <p:cNvPr id="10" name="Speech Bubble: Oval 9">
            <a:extLst>
              <a:ext uri="{FF2B5EF4-FFF2-40B4-BE49-F238E27FC236}">
                <a16:creationId xmlns:a16="http://schemas.microsoft.com/office/drawing/2014/main" id="{5586F9AB-2E20-5BDB-DFBB-C5D81CC13630}"/>
              </a:ext>
            </a:extLst>
          </p:cNvPr>
          <p:cNvSpPr/>
          <p:nvPr/>
        </p:nvSpPr>
        <p:spPr>
          <a:xfrm>
            <a:off x="8382000" y="1905000"/>
            <a:ext cx="3475110" cy="2006435"/>
          </a:xfrm>
          <a:prstGeom prst="wedgeEllipseCallout">
            <a:avLst>
              <a:gd name="adj1" fmla="val -82052"/>
              <a:gd name="adj2" fmla="val -106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Afvigelsesbehandlingen er en meget vigtig del af kvalitetsarbejdet.</a:t>
            </a:r>
          </a:p>
          <a:p>
            <a:pPr algn="ctr"/>
            <a:endParaRPr lang="da-DK" i="1" dirty="0"/>
          </a:p>
          <a:p>
            <a:pPr algn="ctr"/>
            <a:r>
              <a:rPr lang="da-DK" i="1" dirty="0"/>
              <a:t>I forhold til at afhjælpe de fejl, der opstår.</a:t>
            </a:r>
          </a:p>
        </p:txBody>
      </p:sp>
      <p:sp>
        <p:nvSpPr>
          <p:cNvPr id="11" name="Speech Bubble: Oval 10">
            <a:extLst>
              <a:ext uri="{FF2B5EF4-FFF2-40B4-BE49-F238E27FC236}">
                <a16:creationId xmlns:a16="http://schemas.microsoft.com/office/drawing/2014/main" id="{A2F1C388-47CC-EC76-C8F7-1331F9AC1530}"/>
              </a:ext>
            </a:extLst>
          </p:cNvPr>
          <p:cNvSpPr/>
          <p:nvPr/>
        </p:nvSpPr>
        <p:spPr>
          <a:xfrm>
            <a:off x="8402515" y="4138911"/>
            <a:ext cx="3475110" cy="1195090"/>
          </a:xfrm>
          <a:prstGeom prst="wedgeEllipseCallout">
            <a:avLst>
              <a:gd name="adj1" fmla="val -80534"/>
              <a:gd name="adj2" fmla="val -8075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i="1" dirty="0"/>
              <a:t>Og for at sikre, at de ikke sker igen</a:t>
            </a:r>
          </a:p>
        </p:txBody>
      </p:sp>
    </p:spTree>
    <p:extLst>
      <p:ext uri="{BB962C8B-B14F-4D97-AF65-F5344CB8AC3E}">
        <p14:creationId xmlns:p14="http://schemas.microsoft.com/office/powerpoint/2010/main" val="36447622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Håndskrift 5">
                <a:extLst>
                  <a:ext uri="{FF2B5EF4-FFF2-40B4-BE49-F238E27FC236}">
                    <a16:creationId xmlns:a16="http://schemas.microsoft.com/office/drawing/2014/main" id="{9C93479D-D058-4AD5-1E0E-9FEF18ACA6E1}"/>
                  </a:ext>
                </a:extLst>
              </p14:cNvPr>
              <p14:cNvContentPartPr/>
              <p14:nvPr/>
            </p14:nvContentPartPr>
            <p14:xfrm>
              <a:off x="7575709" y="4537294"/>
              <a:ext cx="3600" cy="360"/>
            </p14:xfrm>
          </p:contentPart>
        </mc:Choice>
        <mc:Fallback xmlns="">
          <p:pic>
            <p:nvPicPr>
              <p:cNvPr id="4" name="Håndskrift 5">
                <a:extLst>
                  <a:ext uri="{FF2B5EF4-FFF2-40B4-BE49-F238E27FC236}">
                    <a16:creationId xmlns:a16="http://schemas.microsoft.com/office/drawing/2014/main" id="{9C93479D-D058-4AD5-1E0E-9FEF18ACA6E1}"/>
                  </a:ext>
                </a:extLst>
              </p:cNvPr>
              <p:cNvPicPr/>
              <p:nvPr/>
            </p:nvPicPr>
            <p:blipFill>
              <a:blip r:embed="rId3"/>
              <a:stretch>
                <a:fillRect/>
              </a:stretch>
            </p:blipFill>
            <p:spPr>
              <a:xfrm>
                <a:off x="7566709" y="4528294"/>
                <a:ext cx="2124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 name="Håndskrift 5">
                <a:extLst>
                  <a:ext uri="{FF2B5EF4-FFF2-40B4-BE49-F238E27FC236}">
                    <a16:creationId xmlns:a16="http://schemas.microsoft.com/office/drawing/2014/main" id="{2D6C2809-C91E-7A89-4C88-E5BECB362D36}"/>
                  </a:ext>
                </a:extLst>
              </p14:cNvPr>
              <p14:cNvContentPartPr/>
              <p14:nvPr/>
            </p14:nvContentPartPr>
            <p14:xfrm>
              <a:off x="7464017" y="4444834"/>
              <a:ext cx="3600" cy="360"/>
            </p14:xfrm>
          </p:contentPart>
        </mc:Choice>
        <mc:Fallback xmlns="">
          <p:pic>
            <p:nvPicPr>
              <p:cNvPr id="2" name="Håndskrift 5">
                <a:extLst>
                  <a:ext uri="{FF2B5EF4-FFF2-40B4-BE49-F238E27FC236}">
                    <a16:creationId xmlns:a16="http://schemas.microsoft.com/office/drawing/2014/main" id="{2D6C2809-C91E-7A89-4C88-E5BECB362D36}"/>
                  </a:ext>
                </a:extLst>
              </p:cNvPr>
              <p:cNvPicPr/>
              <p:nvPr/>
            </p:nvPicPr>
            <p:blipFill>
              <a:blip r:embed="rId3"/>
              <a:stretch>
                <a:fillRect/>
              </a:stretch>
            </p:blipFill>
            <p:spPr>
              <a:xfrm>
                <a:off x="7455017" y="4435834"/>
                <a:ext cx="21240" cy="18000"/>
              </a:xfrm>
              <a:prstGeom prst="rect">
                <a:avLst/>
              </a:prstGeom>
            </p:spPr>
          </p:pic>
        </mc:Fallback>
      </mc:AlternateContent>
      <p:sp>
        <p:nvSpPr>
          <p:cNvPr id="3" name="Rectangle 2">
            <a:extLst>
              <a:ext uri="{FF2B5EF4-FFF2-40B4-BE49-F238E27FC236}">
                <a16:creationId xmlns:a16="http://schemas.microsoft.com/office/drawing/2014/main" id="{7EDC5716-1AEF-4BD1-BF9E-78A64DBCDE26}"/>
              </a:ext>
            </a:extLst>
          </p:cNvPr>
          <p:cNvSpPr/>
          <p:nvPr/>
        </p:nvSpPr>
        <p:spPr>
          <a:xfrm>
            <a:off x="3622108" y="364740"/>
            <a:ext cx="4265876" cy="5813598"/>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p:pic>
        <p:nvPicPr>
          <p:cNvPr id="8" name="Picture 7" descr="A document with text on it&#10;&#10;Description automatically generated">
            <a:extLst>
              <a:ext uri="{FF2B5EF4-FFF2-40B4-BE49-F238E27FC236}">
                <a16:creationId xmlns:a16="http://schemas.microsoft.com/office/drawing/2014/main" id="{A48A4CF0-47F2-83BF-9A26-20B6BDDC08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34103" y="609600"/>
            <a:ext cx="4072387" cy="5410200"/>
          </a:xfrm>
          <a:prstGeom prst="rect">
            <a:avLst/>
          </a:prstGeom>
        </p:spPr>
      </p:pic>
      <p:sp>
        <p:nvSpPr>
          <p:cNvPr id="9" name="Speech Bubble: Oval 8">
            <a:extLst>
              <a:ext uri="{FF2B5EF4-FFF2-40B4-BE49-F238E27FC236}">
                <a16:creationId xmlns:a16="http://schemas.microsoft.com/office/drawing/2014/main" id="{D8180CBE-F1F6-7F08-9647-C7D85A173294}"/>
              </a:ext>
            </a:extLst>
          </p:cNvPr>
          <p:cNvSpPr/>
          <p:nvPr/>
        </p:nvSpPr>
        <p:spPr>
          <a:xfrm>
            <a:off x="8382000" y="1905000"/>
            <a:ext cx="3475110" cy="2006435"/>
          </a:xfrm>
          <a:prstGeom prst="wedgeEllipseCallout">
            <a:avLst>
              <a:gd name="adj1" fmla="val -100269"/>
              <a:gd name="adj2" fmla="val 1427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i="1" dirty="0"/>
              <a:t>Det er supervigtig dokumentation</a:t>
            </a:r>
          </a:p>
          <a:p>
            <a:pPr algn="ctr"/>
            <a:endParaRPr lang="da-DK" i="1" dirty="0"/>
          </a:p>
          <a:p>
            <a:pPr algn="ctr"/>
            <a:r>
              <a:rPr lang="da-DK" i="1" dirty="0"/>
              <a:t>- også i tilfælde af at tingene ikke gik helt som de skulle</a:t>
            </a:r>
          </a:p>
        </p:txBody>
      </p:sp>
      <p:sp>
        <p:nvSpPr>
          <p:cNvPr id="10" name="Speech Bubble: Oval 9">
            <a:extLst>
              <a:ext uri="{FF2B5EF4-FFF2-40B4-BE49-F238E27FC236}">
                <a16:creationId xmlns:a16="http://schemas.microsoft.com/office/drawing/2014/main" id="{D0288E85-E013-2F90-3B1F-EFF236A23C35}"/>
              </a:ext>
            </a:extLst>
          </p:cNvPr>
          <p:cNvSpPr/>
          <p:nvPr/>
        </p:nvSpPr>
        <p:spPr>
          <a:xfrm>
            <a:off x="228599" y="914400"/>
            <a:ext cx="3337511" cy="1854035"/>
          </a:xfrm>
          <a:prstGeom prst="wedgeEllipseCallout">
            <a:avLst>
              <a:gd name="adj1" fmla="val 62398"/>
              <a:gd name="adj2" fmla="val 3716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Projektet gennemgås og det noteres om alt er gået som det skulle</a:t>
            </a:r>
          </a:p>
          <a:p>
            <a:pPr algn="ctr"/>
            <a:r>
              <a:rPr lang="da-DK" i="1" dirty="0"/>
              <a:t>Fra start til slut!</a:t>
            </a:r>
          </a:p>
        </p:txBody>
      </p:sp>
    </p:spTree>
    <p:extLst>
      <p:ext uri="{BB962C8B-B14F-4D97-AF65-F5344CB8AC3E}">
        <p14:creationId xmlns:p14="http://schemas.microsoft.com/office/powerpoint/2010/main" val="25227316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Håndskrift 5">
                <a:extLst>
                  <a:ext uri="{FF2B5EF4-FFF2-40B4-BE49-F238E27FC236}">
                    <a16:creationId xmlns:a16="http://schemas.microsoft.com/office/drawing/2014/main" id="{9C93479D-D058-4AD5-1E0E-9FEF18ACA6E1}"/>
                  </a:ext>
                </a:extLst>
              </p14:cNvPr>
              <p14:cNvContentPartPr/>
              <p14:nvPr/>
            </p14:nvContentPartPr>
            <p14:xfrm>
              <a:off x="7575709" y="4537294"/>
              <a:ext cx="3600" cy="360"/>
            </p14:xfrm>
          </p:contentPart>
        </mc:Choice>
        <mc:Fallback xmlns="">
          <p:pic>
            <p:nvPicPr>
              <p:cNvPr id="4" name="Håndskrift 5">
                <a:extLst>
                  <a:ext uri="{FF2B5EF4-FFF2-40B4-BE49-F238E27FC236}">
                    <a16:creationId xmlns:a16="http://schemas.microsoft.com/office/drawing/2014/main" id="{9C93479D-D058-4AD5-1E0E-9FEF18ACA6E1}"/>
                  </a:ext>
                </a:extLst>
              </p:cNvPr>
              <p:cNvPicPr/>
              <p:nvPr/>
            </p:nvPicPr>
            <p:blipFill>
              <a:blip r:embed="rId3"/>
              <a:stretch>
                <a:fillRect/>
              </a:stretch>
            </p:blipFill>
            <p:spPr>
              <a:xfrm>
                <a:off x="7566709" y="4528294"/>
                <a:ext cx="2124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 name="Håndskrift 5">
                <a:extLst>
                  <a:ext uri="{FF2B5EF4-FFF2-40B4-BE49-F238E27FC236}">
                    <a16:creationId xmlns:a16="http://schemas.microsoft.com/office/drawing/2014/main" id="{564CB945-64B6-93F7-600E-D87150D849E5}"/>
                  </a:ext>
                </a:extLst>
              </p14:cNvPr>
              <p14:cNvContentPartPr/>
              <p14:nvPr/>
            </p14:nvContentPartPr>
            <p14:xfrm>
              <a:off x="7499509" y="4444834"/>
              <a:ext cx="3600" cy="360"/>
            </p14:xfrm>
          </p:contentPart>
        </mc:Choice>
        <mc:Fallback xmlns="">
          <p:pic>
            <p:nvPicPr>
              <p:cNvPr id="2" name="Håndskrift 5">
                <a:extLst>
                  <a:ext uri="{FF2B5EF4-FFF2-40B4-BE49-F238E27FC236}">
                    <a16:creationId xmlns:a16="http://schemas.microsoft.com/office/drawing/2014/main" id="{564CB945-64B6-93F7-600E-D87150D849E5}"/>
                  </a:ext>
                </a:extLst>
              </p:cNvPr>
              <p:cNvPicPr/>
              <p:nvPr/>
            </p:nvPicPr>
            <p:blipFill>
              <a:blip r:embed="rId3"/>
              <a:stretch>
                <a:fillRect/>
              </a:stretch>
            </p:blipFill>
            <p:spPr>
              <a:xfrm>
                <a:off x="7490509" y="4435834"/>
                <a:ext cx="21240" cy="18000"/>
              </a:xfrm>
              <a:prstGeom prst="rect">
                <a:avLst/>
              </a:prstGeom>
            </p:spPr>
          </p:pic>
        </mc:Fallback>
      </mc:AlternateContent>
      <p:sp>
        <p:nvSpPr>
          <p:cNvPr id="3" name="Rectangle 2">
            <a:extLst>
              <a:ext uri="{FF2B5EF4-FFF2-40B4-BE49-F238E27FC236}">
                <a16:creationId xmlns:a16="http://schemas.microsoft.com/office/drawing/2014/main" id="{FAF5845A-3FCD-8728-724D-19BFAA2AD2A8}"/>
              </a:ext>
            </a:extLst>
          </p:cNvPr>
          <p:cNvSpPr/>
          <p:nvPr/>
        </p:nvSpPr>
        <p:spPr>
          <a:xfrm>
            <a:off x="3657600" y="364740"/>
            <a:ext cx="4265876" cy="6128520"/>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p:pic>
        <p:nvPicPr>
          <p:cNvPr id="8" name="Picture 7" descr="A close-up of a form&#10;&#10;Description automatically generated">
            <a:extLst>
              <a:ext uri="{FF2B5EF4-FFF2-40B4-BE49-F238E27FC236}">
                <a16:creationId xmlns:a16="http://schemas.microsoft.com/office/drawing/2014/main" id="{FE68E1FD-AD5B-24E9-639A-49B630A079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78047" y="838200"/>
            <a:ext cx="4024982" cy="5562600"/>
          </a:xfrm>
          <a:prstGeom prst="rect">
            <a:avLst/>
          </a:prstGeom>
        </p:spPr>
      </p:pic>
      <p:sp>
        <p:nvSpPr>
          <p:cNvPr id="9" name="Speech Bubble: Oval 8">
            <a:extLst>
              <a:ext uri="{FF2B5EF4-FFF2-40B4-BE49-F238E27FC236}">
                <a16:creationId xmlns:a16="http://schemas.microsoft.com/office/drawing/2014/main" id="{3B0BB6B6-0B3B-5398-2FB9-933425E3764A}"/>
              </a:ext>
            </a:extLst>
          </p:cNvPr>
          <p:cNvSpPr/>
          <p:nvPr/>
        </p:nvSpPr>
        <p:spPr>
          <a:xfrm>
            <a:off x="199642" y="2971800"/>
            <a:ext cx="3337511" cy="1854035"/>
          </a:xfrm>
          <a:prstGeom prst="wedgeEllipseCallout">
            <a:avLst>
              <a:gd name="adj1" fmla="val 62398"/>
              <a:gd name="adj2" fmla="val 3716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En lejeaftale skal beskrive den periode, i hvilken man lejer arbejdskraften</a:t>
            </a:r>
            <a:endParaRPr lang="da-DK" i="1" dirty="0"/>
          </a:p>
        </p:txBody>
      </p:sp>
      <p:sp>
        <p:nvSpPr>
          <p:cNvPr id="10" name="Speech Bubble: Oval 9">
            <a:extLst>
              <a:ext uri="{FF2B5EF4-FFF2-40B4-BE49-F238E27FC236}">
                <a16:creationId xmlns:a16="http://schemas.microsoft.com/office/drawing/2014/main" id="{8DBFA709-EA1F-0212-20C5-0B8477AFD805}"/>
              </a:ext>
            </a:extLst>
          </p:cNvPr>
          <p:cNvSpPr/>
          <p:nvPr/>
        </p:nvSpPr>
        <p:spPr>
          <a:xfrm>
            <a:off x="8534400" y="1447800"/>
            <a:ext cx="3337511" cy="1854035"/>
          </a:xfrm>
          <a:prstGeom prst="wedgeEllipseCallout">
            <a:avLst>
              <a:gd name="adj1" fmla="val -90133"/>
              <a:gd name="adj2" fmla="val 7557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Husk at den der lejer arbejdskraften har ansvaret for arbejdet, der udføres</a:t>
            </a:r>
            <a:endParaRPr lang="da-DK" i="1" dirty="0"/>
          </a:p>
        </p:txBody>
      </p:sp>
      <p:sp>
        <p:nvSpPr>
          <p:cNvPr id="12" name="Speech Bubble: Oval 11">
            <a:extLst>
              <a:ext uri="{FF2B5EF4-FFF2-40B4-BE49-F238E27FC236}">
                <a16:creationId xmlns:a16="http://schemas.microsoft.com/office/drawing/2014/main" id="{D2BFAE78-968A-9041-E006-BFCCFB40188B}"/>
              </a:ext>
            </a:extLst>
          </p:cNvPr>
          <p:cNvSpPr/>
          <p:nvPr/>
        </p:nvSpPr>
        <p:spPr>
          <a:xfrm>
            <a:off x="8380696" y="3657600"/>
            <a:ext cx="3337511" cy="2387435"/>
          </a:xfrm>
          <a:prstGeom prst="wedgeEllipseCallout">
            <a:avLst>
              <a:gd name="adj1" fmla="val -78541"/>
              <a:gd name="adj2" fmla="val -2515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Husk at skrive den </a:t>
            </a:r>
            <a:r>
              <a:rPr lang="da-DK" dirty="0" err="1"/>
              <a:t>indlejede</a:t>
            </a:r>
            <a:r>
              <a:rPr lang="da-DK" dirty="0"/>
              <a:t> arbejdskraft ind i KLS/Bilag 3</a:t>
            </a:r>
          </a:p>
          <a:p>
            <a:pPr algn="ctr"/>
            <a:r>
              <a:rPr lang="da-DK" i="1" dirty="0"/>
              <a:t>Og sørg for dokumentation for kompetencerne!</a:t>
            </a:r>
          </a:p>
        </p:txBody>
      </p:sp>
    </p:spTree>
    <p:extLst>
      <p:ext uri="{BB962C8B-B14F-4D97-AF65-F5344CB8AC3E}">
        <p14:creationId xmlns:p14="http://schemas.microsoft.com/office/powerpoint/2010/main" val="36582064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Håndskrift 5">
                <a:extLst>
                  <a:ext uri="{FF2B5EF4-FFF2-40B4-BE49-F238E27FC236}">
                    <a16:creationId xmlns:a16="http://schemas.microsoft.com/office/drawing/2014/main" id="{9C93479D-D058-4AD5-1E0E-9FEF18ACA6E1}"/>
                  </a:ext>
                </a:extLst>
              </p14:cNvPr>
              <p14:cNvContentPartPr/>
              <p14:nvPr/>
            </p14:nvContentPartPr>
            <p14:xfrm>
              <a:off x="7575709" y="4537294"/>
              <a:ext cx="3600" cy="360"/>
            </p14:xfrm>
          </p:contentPart>
        </mc:Choice>
        <mc:Fallback xmlns="">
          <p:pic>
            <p:nvPicPr>
              <p:cNvPr id="4" name="Håndskrift 5">
                <a:extLst>
                  <a:ext uri="{FF2B5EF4-FFF2-40B4-BE49-F238E27FC236}">
                    <a16:creationId xmlns:a16="http://schemas.microsoft.com/office/drawing/2014/main" id="{9C93479D-D058-4AD5-1E0E-9FEF18ACA6E1}"/>
                  </a:ext>
                </a:extLst>
              </p:cNvPr>
              <p:cNvPicPr/>
              <p:nvPr/>
            </p:nvPicPr>
            <p:blipFill>
              <a:blip r:embed="rId3"/>
              <a:stretch>
                <a:fillRect/>
              </a:stretch>
            </p:blipFill>
            <p:spPr>
              <a:xfrm>
                <a:off x="7566709" y="4528294"/>
                <a:ext cx="2124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 name="Håndskrift 5">
                <a:extLst>
                  <a:ext uri="{FF2B5EF4-FFF2-40B4-BE49-F238E27FC236}">
                    <a16:creationId xmlns:a16="http://schemas.microsoft.com/office/drawing/2014/main" id="{20F354F3-568A-C0F1-3BCF-FA88C7BBB86D}"/>
                  </a:ext>
                </a:extLst>
              </p14:cNvPr>
              <p14:cNvContentPartPr/>
              <p14:nvPr/>
            </p14:nvContentPartPr>
            <p14:xfrm>
              <a:off x="7323895" y="4405036"/>
              <a:ext cx="3600" cy="360"/>
            </p14:xfrm>
          </p:contentPart>
        </mc:Choice>
        <mc:Fallback xmlns="">
          <p:pic>
            <p:nvPicPr>
              <p:cNvPr id="2" name="Håndskrift 5">
                <a:extLst>
                  <a:ext uri="{FF2B5EF4-FFF2-40B4-BE49-F238E27FC236}">
                    <a16:creationId xmlns:a16="http://schemas.microsoft.com/office/drawing/2014/main" id="{20F354F3-568A-C0F1-3BCF-FA88C7BBB86D}"/>
                  </a:ext>
                </a:extLst>
              </p:cNvPr>
              <p:cNvPicPr/>
              <p:nvPr/>
            </p:nvPicPr>
            <p:blipFill>
              <a:blip r:embed="rId3"/>
              <a:stretch>
                <a:fillRect/>
              </a:stretch>
            </p:blipFill>
            <p:spPr>
              <a:xfrm>
                <a:off x="7314895" y="4396036"/>
                <a:ext cx="21240" cy="18000"/>
              </a:xfrm>
              <a:prstGeom prst="rect">
                <a:avLst/>
              </a:prstGeom>
            </p:spPr>
          </p:pic>
        </mc:Fallback>
      </mc:AlternateContent>
      <p:sp>
        <p:nvSpPr>
          <p:cNvPr id="3" name="Rectangle 2">
            <a:extLst>
              <a:ext uri="{FF2B5EF4-FFF2-40B4-BE49-F238E27FC236}">
                <a16:creationId xmlns:a16="http://schemas.microsoft.com/office/drawing/2014/main" id="{94A4295A-466E-BDF3-B502-5DA05A2D7410}"/>
              </a:ext>
            </a:extLst>
          </p:cNvPr>
          <p:cNvSpPr/>
          <p:nvPr/>
        </p:nvSpPr>
        <p:spPr>
          <a:xfrm>
            <a:off x="3422128" y="364740"/>
            <a:ext cx="4480855" cy="6128520"/>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p:pic>
        <p:nvPicPr>
          <p:cNvPr id="8" name="Picture 7" descr="A close-up of a form&#10;&#10;Description automatically generated">
            <a:extLst>
              <a:ext uri="{FF2B5EF4-FFF2-40B4-BE49-F238E27FC236}">
                <a16:creationId xmlns:a16="http://schemas.microsoft.com/office/drawing/2014/main" id="{87474AED-0E30-5EB6-1A29-1EADF2C8F9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14961" y="672752"/>
            <a:ext cx="4095188" cy="5791200"/>
          </a:xfrm>
          <a:prstGeom prst="rect">
            <a:avLst/>
          </a:prstGeom>
        </p:spPr>
      </p:pic>
      <p:sp>
        <p:nvSpPr>
          <p:cNvPr id="9" name="Speech Bubble: Oval 8">
            <a:extLst>
              <a:ext uri="{FF2B5EF4-FFF2-40B4-BE49-F238E27FC236}">
                <a16:creationId xmlns:a16="http://schemas.microsoft.com/office/drawing/2014/main" id="{EAEA35CC-A098-2941-226A-0A35DDFD7E65}"/>
              </a:ext>
            </a:extLst>
          </p:cNvPr>
          <p:cNvSpPr/>
          <p:nvPr/>
        </p:nvSpPr>
        <p:spPr>
          <a:xfrm>
            <a:off x="228601" y="762000"/>
            <a:ext cx="2667000" cy="3962400"/>
          </a:xfrm>
          <a:prstGeom prst="wedgeEllipseCallout">
            <a:avLst>
              <a:gd name="adj1" fmla="val 80798"/>
              <a:gd name="adj2" fmla="val -2037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Asbestarbejde skal anmeldes forud til Arbejdstilsynet</a:t>
            </a:r>
          </a:p>
          <a:p>
            <a:pPr algn="ctr"/>
            <a:endParaRPr lang="da-DK" dirty="0"/>
          </a:p>
          <a:p>
            <a:pPr marL="285750" indent="-285750" algn="ctr">
              <a:buFontTx/>
              <a:buChar char="-"/>
            </a:pPr>
            <a:r>
              <a:rPr lang="da-DK" i="1" dirty="0"/>
              <a:t>med enkelte undtagelser</a:t>
            </a:r>
          </a:p>
          <a:p>
            <a:pPr algn="ctr"/>
            <a:r>
              <a:rPr lang="da-DK" i="1" dirty="0"/>
              <a:t>(Kortvarigt arbejde m lavt støvniveau)</a:t>
            </a:r>
          </a:p>
        </p:txBody>
      </p:sp>
    </p:spTree>
    <p:extLst>
      <p:ext uri="{BB962C8B-B14F-4D97-AF65-F5344CB8AC3E}">
        <p14:creationId xmlns:p14="http://schemas.microsoft.com/office/powerpoint/2010/main" val="5201261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Håndskrift 5">
                <a:extLst>
                  <a:ext uri="{FF2B5EF4-FFF2-40B4-BE49-F238E27FC236}">
                    <a16:creationId xmlns:a16="http://schemas.microsoft.com/office/drawing/2014/main" id="{9C93479D-D058-4AD5-1E0E-9FEF18ACA6E1}"/>
                  </a:ext>
                </a:extLst>
              </p14:cNvPr>
              <p14:cNvContentPartPr/>
              <p14:nvPr/>
            </p14:nvContentPartPr>
            <p14:xfrm>
              <a:off x="7575709" y="4537294"/>
              <a:ext cx="3600" cy="360"/>
            </p14:xfrm>
          </p:contentPart>
        </mc:Choice>
        <mc:Fallback xmlns="">
          <p:pic>
            <p:nvPicPr>
              <p:cNvPr id="4" name="Håndskrift 5">
                <a:extLst>
                  <a:ext uri="{FF2B5EF4-FFF2-40B4-BE49-F238E27FC236}">
                    <a16:creationId xmlns:a16="http://schemas.microsoft.com/office/drawing/2014/main" id="{9C93479D-D058-4AD5-1E0E-9FEF18ACA6E1}"/>
                  </a:ext>
                </a:extLst>
              </p:cNvPr>
              <p:cNvPicPr/>
              <p:nvPr/>
            </p:nvPicPr>
            <p:blipFill>
              <a:blip r:embed="rId3"/>
              <a:stretch>
                <a:fillRect/>
              </a:stretch>
            </p:blipFill>
            <p:spPr>
              <a:xfrm>
                <a:off x="7566709" y="4528294"/>
                <a:ext cx="2124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 name="Håndskrift 5">
                <a:extLst>
                  <a:ext uri="{FF2B5EF4-FFF2-40B4-BE49-F238E27FC236}">
                    <a16:creationId xmlns:a16="http://schemas.microsoft.com/office/drawing/2014/main" id="{20F354F3-568A-C0F1-3BCF-FA88C7BBB86D}"/>
                  </a:ext>
                </a:extLst>
              </p14:cNvPr>
              <p14:cNvContentPartPr/>
              <p14:nvPr/>
            </p14:nvContentPartPr>
            <p14:xfrm>
              <a:off x="7323895" y="4405036"/>
              <a:ext cx="3600" cy="360"/>
            </p14:xfrm>
          </p:contentPart>
        </mc:Choice>
        <mc:Fallback xmlns="">
          <p:pic>
            <p:nvPicPr>
              <p:cNvPr id="2" name="Håndskrift 5">
                <a:extLst>
                  <a:ext uri="{FF2B5EF4-FFF2-40B4-BE49-F238E27FC236}">
                    <a16:creationId xmlns:a16="http://schemas.microsoft.com/office/drawing/2014/main" id="{20F354F3-568A-C0F1-3BCF-FA88C7BBB86D}"/>
                  </a:ext>
                </a:extLst>
              </p:cNvPr>
              <p:cNvPicPr/>
              <p:nvPr/>
            </p:nvPicPr>
            <p:blipFill>
              <a:blip r:embed="rId3"/>
              <a:stretch>
                <a:fillRect/>
              </a:stretch>
            </p:blipFill>
            <p:spPr>
              <a:xfrm>
                <a:off x="7314895" y="4396036"/>
                <a:ext cx="21240" cy="18000"/>
              </a:xfrm>
              <a:prstGeom prst="rect">
                <a:avLst/>
              </a:prstGeom>
            </p:spPr>
          </p:pic>
        </mc:Fallback>
      </mc:AlternateContent>
      <p:sp>
        <p:nvSpPr>
          <p:cNvPr id="3" name="Rectangle 2">
            <a:extLst>
              <a:ext uri="{FF2B5EF4-FFF2-40B4-BE49-F238E27FC236}">
                <a16:creationId xmlns:a16="http://schemas.microsoft.com/office/drawing/2014/main" id="{94A4295A-466E-BDF3-B502-5DA05A2D7410}"/>
              </a:ext>
            </a:extLst>
          </p:cNvPr>
          <p:cNvSpPr/>
          <p:nvPr/>
        </p:nvSpPr>
        <p:spPr>
          <a:xfrm>
            <a:off x="3422128" y="364740"/>
            <a:ext cx="4480855" cy="6128520"/>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p:pic>
        <p:nvPicPr>
          <p:cNvPr id="6" name="Picture 5" descr="A close-up of a form&#10;&#10;Description automatically generated">
            <a:extLst>
              <a:ext uri="{FF2B5EF4-FFF2-40B4-BE49-F238E27FC236}">
                <a16:creationId xmlns:a16="http://schemas.microsoft.com/office/drawing/2014/main" id="{436B644D-6B1C-973A-FE03-F55D8EA8F9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71217" y="609600"/>
            <a:ext cx="4033555" cy="5704041"/>
          </a:xfrm>
          <a:prstGeom prst="rect">
            <a:avLst/>
          </a:prstGeom>
        </p:spPr>
      </p:pic>
      <p:sp>
        <p:nvSpPr>
          <p:cNvPr id="7" name="Speech Bubble: Oval 6">
            <a:extLst>
              <a:ext uri="{FF2B5EF4-FFF2-40B4-BE49-F238E27FC236}">
                <a16:creationId xmlns:a16="http://schemas.microsoft.com/office/drawing/2014/main" id="{EC753A03-994A-CB08-83CA-5AF6208F8D67}"/>
              </a:ext>
            </a:extLst>
          </p:cNvPr>
          <p:cNvSpPr/>
          <p:nvPr/>
        </p:nvSpPr>
        <p:spPr>
          <a:xfrm>
            <a:off x="8229600" y="2044782"/>
            <a:ext cx="3337511" cy="1854035"/>
          </a:xfrm>
          <a:prstGeom prst="wedgeEllipseCallout">
            <a:avLst>
              <a:gd name="adj1" fmla="val -71429"/>
              <a:gd name="adj2" fmla="val -8803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Husk at den der lejer arbejdskraften har ansvaret for arbejdet, der udføres</a:t>
            </a:r>
            <a:endParaRPr lang="da-DK" i="1" dirty="0"/>
          </a:p>
        </p:txBody>
      </p:sp>
    </p:spTree>
    <p:extLst>
      <p:ext uri="{BB962C8B-B14F-4D97-AF65-F5344CB8AC3E}">
        <p14:creationId xmlns:p14="http://schemas.microsoft.com/office/powerpoint/2010/main" val="19554067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5583855" cy="6857997"/>
          </a:xfrm>
          <a:prstGeom prst="rect">
            <a:avLst/>
          </a:prstGeom>
        </p:spPr>
      </p:pic>
      <p:pic>
        <p:nvPicPr>
          <p:cNvPr id="3" name="object 3"/>
          <p:cNvPicPr/>
          <p:nvPr/>
        </p:nvPicPr>
        <p:blipFill>
          <a:blip r:embed="rId3" cstate="print"/>
          <a:stretch>
            <a:fillRect/>
          </a:stretch>
        </p:blipFill>
        <p:spPr>
          <a:xfrm>
            <a:off x="11029250" y="585279"/>
            <a:ext cx="649097" cy="649097"/>
          </a:xfrm>
          <a:prstGeom prst="rect">
            <a:avLst/>
          </a:prstGeom>
        </p:spPr>
      </p:pic>
      <p:sp>
        <p:nvSpPr>
          <p:cNvPr id="4" name="object 4"/>
          <p:cNvSpPr txBox="1"/>
          <p:nvPr/>
        </p:nvSpPr>
        <p:spPr>
          <a:xfrm>
            <a:off x="1143000" y="1895902"/>
            <a:ext cx="9753600" cy="3091231"/>
          </a:xfrm>
          <a:prstGeom prst="rect">
            <a:avLst/>
          </a:prstGeom>
        </p:spPr>
        <p:txBody>
          <a:bodyPr vert="horz" wrap="square" lIns="0" tIns="13335" rIns="0" bIns="0" rtlCol="0">
            <a:spAutoFit/>
          </a:bodyPr>
          <a:lstStyle/>
          <a:p>
            <a:pPr marL="354965" indent="-342265">
              <a:lnSpc>
                <a:spcPct val="100000"/>
              </a:lnSpc>
              <a:spcBef>
                <a:spcPts val="105"/>
              </a:spcBef>
              <a:buFont typeface="Arial"/>
              <a:buChar char="•"/>
              <a:tabLst>
                <a:tab pos="354965" algn="l"/>
              </a:tabLst>
            </a:pPr>
            <a:r>
              <a:rPr sz="4000" b="1" dirty="0">
                <a:latin typeface="Carlito"/>
                <a:cs typeface="Carlito"/>
              </a:rPr>
              <a:t>K</a:t>
            </a:r>
            <a:r>
              <a:rPr lang="da-DK" sz="4000" b="1" dirty="0" err="1">
                <a:latin typeface="Carlito"/>
                <a:cs typeface="Carlito"/>
              </a:rPr>
              <a:t>valitetssikring</a:t>
            </a:r>
            <a:r>
              <a:rPr sz="4000" b="1" spc="-30" dirty="0">
                <a:latin typeface="Carlito"/>
                <a:cs typeface="Carlito"/>
              </a:rPr>
              <a:t> </a:t>
            </a:r>
            <a:r>
              <a:rPr sz="4000" b="1" dirty="0">
                <a:latin typeface="Carlito"/>
                <a:cs typeface="Carlito"/>
              </a:rPr>
              <a:t>er</a:t>
            </a:r>
            <a:r>
              <a:rPr sz="4000" b="1" spc="-30" dirty="0">
                <a:latin typeface="Carlito"/>
                <a:cs typeface="Carlito"/>
              </a:rPr>
              <a:t> </a:t>
            </a:r>
            <a:r>
              <a:rPr sz="4000" b="1" dirty="0" err="1">
                <a:latin typeface="Carlito"/>
                <a:cs typeface="Carlito"/>
              </a:rPr>
              <a:t>en</a:t>
            </a:r>
            <a:r>
              <a:rPr sz="4000" b="1" spc="-20" dirty="0">
                <a:latin typeface="Carlito"/>
                <a:cs typeface="Carlito"/>
              </a:rPr>
              <a:t> </a:t>
            </a:r>
            <a:r>
              <a:rPr sz="4000" b="1" spc="-10" dirty="0" err="1">
                <a:latin typeface="Carlito"/>
                <a:cs typeface="Carlito"/>
              </a:rPr>
              <a:t>opgave</a:t>
            </a:r>
            <a:r>
              <a:rPr lang="da-DK" sz="4000" b="1" spc="-10" dirty="0">
                <a:latin typeface="Carlito"/>
                <a:cs typeface="Carlito"/>
              </a:rPr>
              <a:t>,</a:t>
            </a:r>
            <a:r>
              <a:rPr sz="4000" b="1" spc="-30" dirty="0">
                <a:latin typeface="Carlito"/>
                <a:cs typeface="Carlito"/>
              </a:rPr>
              <a:t> </a:t>
            </a:r>
            <a:r>
              <a:rPr sz="4000" b="1" dirty="0">
                <a:latin typeface="Carlito"/>
                <a:cs typeface="Carlito"/>
              </a:rPr>
              <a:t>der</a:t>
            </a:r>
            <a:r>
              <a:rPr sz="4000" b="1" spc="-30" dirty="0">
                <a:latin typeface="Carlito"/>
                <a:cs typeface="Carlito"/>
              </a:rPr>
              <a:t> </a:t>
            </a:r>
            <a:r>
              <a:rPr sz="4000" b="1" dirty="0">
                <a:latin typeface="Carlito"/>
                <a:cs typeface="Carlito"/>
              </a:rPr>
              <a:t>skal</a:t>
            </a:r>
            <a:r>
              <a:rPr sz="4000" b="1" spc="-40" dirty="0">
                <a:latin typeface="Carlito"/>
                <a:cs typeface="Carlito"/>
              </a:rPr>
              <a:t> </a:t>
            </a:r>
            <a:r>
              <a:rPr sz="4000" b="1" dirty="0">
                <a:latin typeface="Carlito"/>
                <a:cs typeface="Carlito"/>
              </a:rPr>
              <a:t>løses</a:t>
            </a:r>
            <a:r>
              <a:rPr sz="4000" b="1" spc="-40" dirty="0">
                <a:latin typeface="Carlito"/>
                <a:cs typeface="Carlito"/>
              </a:rPr>
              <a:t> </a:t>
            </a:r>
            <a:r>
              <a:rPr sz="4000" b="1" dirty="0">
                <a:latin typeface="Carlito"/>
                <a:cs typeface="Carlito"/>
              </a:rPr>
              <a:t>og</a:t>
            </a:r>
            <a:r>
              <a:rPr sz="4000" b="1" spc="-25" dirty="0">
                <a:latin typeface="Carlito"/>
                <a:cs typeface="Carlito"/>
              </a:rPr>
              <a:t> </a:t>
            </a:r>
            <a:r>
              <a:rPr sz="4000" b="1" spc="-10" dirty="0">
                <a:latin typeface="Carlito"/>
                <a:cs typeface="Carlito"/>
              </a:rPr>
              <a:t>dokumenteres</a:t>
            </a:r>
            <a:endParaRPr sz="4000" dirty="0">
              <a:latin typeface="Carlito"/>
              <a:cs typeface="Carlito"/>
            </a:endParaRPr>
          </a:p>
          <a:p>
            <a:pPr marL="354965" indent="-342265">
              <a:lnSpc>
                <a:spcPct val="100000"/>
              </a:lnSpc>
              <a:buFont typeface="Arial"/>
              <a:buChar char="•"/>
              <a:tabLst>
                <a:tab pos="354965" algn="l"/>
              </a:tabLst>
            </a:pPr>
            <a:r>
              <a:rPr sz="4000" b="1" dirty="0">
                <a:latin typeface="Carlito"/>
                <a:cs typeface="Carlito"/>
              </a:rPr>
              <a:t>Få</a:t>
            </a:r>
            <a:r>
              <a:rPr sz="4000" b="1" spc="-35" dirty="0">
                <a:latin typeface="Carlito"/>
                <a:cs typeface="Carlito"/>
              </a:rPr>
              <a:t> </a:t>
            </a:r>
            <a:r>
              <a:rPr sz="4000" b="1" dirty="0">
                <a:latin typeface="Carlito"/>
                <a:cs typeface="Carlito"/>
              </a:rPr>
              <a:t>mest</a:t>
            </a:r>
            <a:r>
              <a:rPr sz="4000" b="1" spc="-30" dirty="0">
                <a:latin typeface="Carlito"/>
                <a:cs typeface="Carlito"/>
              </a:rPr>
              <a:t> </a:t>
            </a:r>
            <a:r>
              <a:rPr sz="4000" b="1" dirty="0">
                <a:latin typeface="Carlito"/>
                <a:cs typeface="Carlito"/>
              </a:rPr>
              <a:t>mulig</a:t>
            </a:r>
            <a:r>
              <a:rPr sz="4000" b="1" spc="-45" dirty="0">
                <a:latin typeface="Carlito"/>
                <a:cs typeface="Carlito"/>
              </a:rPr>
              <a:t> </a:t>
            </a:r>
            <a:r>
              <a:rPr sz="4000" b="1" dirty="0">
                <a:latin typeface="Carlito"/>
                <a:cs typeface="Carlito"/>
              </a:rPr>
              <a:t>ud</a:t>
            </a:r>
            <a:r>
              <a:rPr sz="4000" b="1" spc="-30" dirty="0">
                <a:latin typeface="Carlito"/>
                <a:cs typeface="Carlito"/>
              </a:rPr>
              <a:t> </a:t>
            </a:r>
            <a:r>
              <a:rPr sz="4000" b="1" dirty="0">
                <a:latin typeface="Carlito"/>
                <a:cs typeface="Carlito"/>
              </a:rPr>
              <a:t>af</a:t>
            </a:r>
            <a:r>
              <a:rPr sz="4000" b="1" spc="-25" dirty="0">
                <a:latin typeface="Carlito"/>
                <a:cs typeface="Carlito"/>
              </a:rPr>
              <a:t> </a:t>
            </a:r>
            <a:r>
              <a:rPr sz="4000" b="1" dirty="0">
                <a:latin typeface="Carlito"/>
                <a:cs typeface="Carlito"/>
              </a:rPr>
              <a:t>den</a:t>
            </a:r>
            <a:r>
              <a:rPr sz="4000" b="1" spc="-20" dirty="0">
                <a:latin typeface="Carlito"/>
                <a:cs typeface="Carlito"/>
              </a:rPr>
              <a:t> </a:t>
            </a:r>
            <a:r>
              <a:rPr sz="4000" b="1" dirty="0">
                <a:latin typeface="Carlito"/>
                <a:cs typeface="Carlito"/>
              </a:rPr>
              <a:t>tid</a:t>
            </a:r>
            <a:r>
              <a:rPr sz="4000" b="1" spc="-45" dirty="0">
                <a:latin typeface="Carlito"/>
                <a:cs typeface="Carlito"/>
              </a:rPr>
              <a:t> </a:t>
            </a:r>
            <a:r>
              <a:rPr sz="4000" b="1" dirty="0">
                <a:latin typeface="Carlito"/>
                <a:cs typeface="Carlito"/>
              </a:rPr>
              <a:t>du</a:t>
            </a:r>
            <a:r>
              <a:rPr sz="4000" b="1" spc="-20" dirty="0">
                <a:latin typeface="Carlito"/>
                <a:cs typeface="Carlito"/>
              </a:rPr>
              <a:t> </a:t>
            </a:r>
            <a:r>
              <a:rPr sz="4000" b="1" dirty="0">
                <a:latin typeface="Carlito"/>
                <a:cs typeface="Carlito"/>
              </a:rPr>
              <a:t>bruger</a:t>
            </a:r>
            <a:r>
              <a:rPr sz="4000" b="1" spc="-25" dirty="0">
                <a:latin typeface="Carlito"/>
                <a:cs typeface="Carlito"/>
              </a:rPr>
              <a:t> </a:t>
            </a:r>
            <a:r>
              <a:rPr sz="4000" b="1" dirty="0" err="1">
                <a:latin typeface="Carlito"/>
                <a:cs typeface="Carlito"/>
              </a:rPr>
              <a:t>på</a:t>
            </a:r>
            <a:r>
              <a:rPr sz="4000" b="1" spc="-20" dirty="0">
                <a:latin typeface="Carlito"/>
                <a:cs typeface="Carlito"/>
              </a:rPr>
              <a:t> </a:t>
            </a:r>
            <a:r>
              <a:rPr lang="da-DK" sz="4000" b="1" spc="-25" dirty="0">
                <a:latin typeface="Carlito"/>
                <a:cs typeface="Carlito"/>
              </a:rPr>
              <a:t>det</a:t>
            </a:r>
            <a:endParaRPr sz="4000" dirty="0">
              <a:latin typeface="Carlito"/>
              <a:cs typeface="Carlito"/>
            </a:endParaRPr>
          </a:p>
          <a:p>
            <a:pPr marL="354965" indent="-342265">
              <a:lnSpc>
                <a:spcPct val="100000"/>
              </a:lnSpc>
              <a:buFont typeface="Arial"/>
              <a:buChar char="•"/>
              <a:tabLst>
                <a:tab pos="354965" algn="l"/>
              </a:tabLst>
            </a:pPr>
            <a:r>
              <a:rPr sz="4000" b="1" dirty="0">
                <a:latin typeface="Carlito"/>
                <a:cs typeface="Carlito"/>
              </a:rPr>
              <a:t>Kaos</a:t>
            </a:r>
            <a:r>
              <a:rPr lang="da-DK" sz="4000" b="1" dirty="0">
                <a:latin typeface="Carlito"/>
                <a:cs typeface="Carlito"/>
              </a:rPr>
              <a:t> og tilfældigheder -</a:t>
            </a:r>
            <a:r>
              <a:rPr sz="4000" b="1" spc="-30" dirty="0">
                <a:latin typeface="Carlito"/>
                <a:cs typeface="Carlito"/>
              </a:rPr>
              <a:t> </a:t>
            </a:r>
            <a:r>
              <a:rPr sz="4000" b="1" dirty="0">
                <a:latin typeface="Carlito"/>
                <a:cs typeface="Carlito"/>
              </a:rPr>
              <a:t>eller</a:t>
            </a:r>
            <a:r>
              <a:rPr sz="4000" b="1" spc="-50" dirty="0">
                <a:latin typeface="Carlito"/>
                <a:cs typeface="Carlito"/>
              </a:rPr>
              <a:t> </a:t>
            </a:r>
            <a:r>
              <a:rPr sz="4000" b="1" dirty="0">
                <a:latin typeface="Carlito"/>
                <a:cs typeface="Carlito"/>
              </a:rPr>
              <a:t>styring</a:t>
            </a:r>
            <a:r>
              <a:rPr sz="4000" b="1" spc="-45" dirty="0">
                <a:latin typeface="Carlito"/>
                <a:cs typeface="Carlito"/>
              </a:rPr>
              <a:t> </a:t>
            </a:r>
            <a:r>
              <a:rPr sz="4000" b="1" dirty="0">
                <a:latin typeface="Carlito"/>
                <a:cs typeface="Carlito"/>
              </a:rPr>
              <a:t>og</a:t>
            </a:r>
            <a:r>
              <a:rPr sz="4000" b="1" spc="-50" dirty="0">
                <a:latin typeface="Carlito"/>
                <a:cs typeface="Carlito"/>
              </a:rPr>
              <a:t> </a:t>
            </a:r>
            <a:r>
              <a:rPr sz="4000" b="1" spc="-20" dirty="0">
                <a:latin typeface="Carlito"/>
                <a:cs typeface="Carlito"/>
              </a:rPr>
              <a:t>værdi</a:t>
            </a:r>
            <a:endParaRPr sz="4000" dirty="0">
              <a:latin typeface="Carlito"/>
              <a:cs typeface="Carlito"/>
            </a:endParaRPr>
          </a:p>
        </p:txBody>
      </p:sp>
      <p:sp>
        <p:nvSpPr>
          <p:cNvPr id="5" name="object 5"/>
          <p:cNvSpPr txBox="1"/>
          <p:nvPr/>
        </p:nvSpPr>
        <p:spPr>
          <a:xfrm>
            <a:off x="1226311" y="6295745"/>
            <a:ext cx="2217420" cy="331470"/>
          </a:xfrm>
          <a:prstGeom prst="rect">
            <a:avLst/>
          </a:prstGeom>
        </p:spPr>
        <p:txBody>
          <a:bodyPr vert="horz" wrap="square" lIns="0" tIns="13335" rIns="0" bIns="0" rtlCol="0">
            <a:spAutoFit/>
          </a:bodyPr>
          <a:lstStyle/>
          <a:p>
            <a:pPr marL="12700">
              <a:lnSpc>
                <a:spcPct val="100000"/>
              </a:lnSpc>
              <a:spcBef>
                <a:spcPts val="105"/>
              </a:spcBef>
            </a:pPr>
            <a:r>
              <a:rPr sz="2000" b="1" spc="-20" dirty="0">
                <a:latin typeface="Carlito"/>
                <a:cs typeface="Carlito"/>
              </a:rPr>
              <a:t>Værdi</a:t>
            </a:r>
            <a:r>
              <a:rPr sz="2000" b="1" spc="-50" dirty="0">
                <a:latin typeface="Carlito"/>
                <a:cs typeface="Carlito"/>
              </a:rPr>
              <a:t> </a:t>
            </a:r>
            <a:r>
              <a:rPr sz="2000" b="1" dirty="0">
                <a:latin typeface="Carlito"/>
                <a:cs typeface="Carlito"/>
              </a:rPr>
              <a:t>=</a:t>
            </a:r>
            <a:r>
              <a:rPr sz="2000" b="1" spc="-35" dirty="0">
                <a:latin typeface="Carlito"/>
                <a:cs typeface="Carlito"/>
              </a:rPr>
              <a:t> </a:t>
            </a:r>
            <a:r>
              <a:rPr sz="2000" b="1" spc="-10" dirty="0">
                <a:latin typeface="Carlito"/>
                <a:cs typeface="Carlito"/>
              </a:rPr>
              <a:t>forbedringer</a:t>
            </a:r>
            <a:endParaRPr sz="2000">
              <a:latin typeface="Carlito"/>
              <a:cs typeface="Carlito"/>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4800600" y="1676400"/>
            <a:ext cx="1501174" cy="1518996"/>
          </a:xfrm>
          <a:prstGeom prst="rect">
            <a:avLst/>
          </a:prstGeom>
        </p:spPr>
      </p:pic>
      <p:sp>
        <p:nvSpPr>
          <p:cNvPr id="4" name="object 4"/>
          <p:cNvSpPr txBox="1"/>
          <p:nvPr/>
        </p:nvSpPr>
        <p:spPr>
          <a:xfrm>
            <a:off x="1295400" y="3505200"/>
            <a:ext cx="9829800" cy="1305486"/>
          </a:xfrm>
          <a:prstGeom prst="rect">
            <a:avLst/>
          </a:prstGeom>
        </p:spPr>
        <p:txBody>
          <a:bodyPr vert="horz" wrap="square" lIns="0" tIns="12700" rIns="0" bIns="0" rtlCol="0">
            <a:spAutoFit/>
          </a:bodyPr>
          <a:lstStyle/>
          <a:p>
            <a:pPr marL="12700" marR="5080">
              <a:lnSpc>
                <a:spcPct val="100000"/>
              </a:lnSpc>
              <a:spcBef>
                <a:spcPts val="2405"/>
              </a:spcBef>
            </a:pPr>
            <a:r>
              <a:rPr sz="2800" b="1" dirty="0" err="1">
                <a:latin typeface="Carlito"/>
                <a:cs typeface="Carlito"/>
              </a:rPr>
              <a:t>Ledelsens</a:t>
            </a:r>
            <a:r>
              <a:rPr sz="2800" b="1" spc="-55" dirty="0">
                <a:latin typeface="Carlito"/>
                <a:cs typeface="Carlito"/>
              </a:rPr>
              <a:t> </a:t>
            </a:r>
            <a:r>
              <a:rPr sz="2800" b="1" dirty="0">
                <a:latin typeface="Carlito"/>
                <a:cs typeface="Carlito"/>
              </a:rPr>
              <a:t>evaluering</a:t>
            </a:r>
            <a:r>
              <a:rPr sz="2800" b="1" spc="-60" dirty="0">
                <a:latin typeface="Carlito"/>
                <a:cs typeface="Carlito"/>
              </a:rPr>
              <a:t> </a:t>
            </a:r>
            <a:r>
              <a:rPr sz="2800" b="1" dirty="0">
                <a:latin typeface="Carlito"/>
                <a:cs typeface="Carlito"/>
              </a:rPr>
              <a:t>udføres</a:t>
            </a:r>
            <a:r>
              <a:rPr sz="2800" b="1" spc="-50" dirty="0">
                <a:latin typeface="Carlito"/>
                <a:cs typeface="Carlito"/>
              </a:rPr>
              <a:t> </a:t>
            </a:r>
            <a:r>
              <a:rPr sz="2800" b="1" dirty="0">
                <a:latin typeface="Carlito"/>
                <a:cs typeface="Carlito"/>
              </a:rPr>
              <a:t>mindst</a:t>
            </a:r>
            <a:r>
              <a:rPr sz="2800" b="1" spc="-80" dirty="0">
                <a:latin typeface="Carlito"/>
                <a:cs typeface="Carlito"/>
              </a:rPr>
              <a:t> </a:t>
            </a:r>
            <a:r>
              <a:rPr sz="2800" b="1" dirty="0">
                <a:latin typeface="Carlito"/>
                <a:cs typeface="Carlito"/>
              </a:rPr>
              <a:t>én</a:t>
            </a:r>
            <a:r>
              <a:rPr sz="2800" b="1" spc="-50" dirty="0">
                <a:latin typeface="Carlito"/>
                <a:cs typeface="Carlito"/>
              </a:rPr>
              <a:t> </a:t>
            </a:r>
            <a:r>
              <a:rPr sz="2800" b="1" dirty="0">
                <a:latin typeface="Carlito"/>
                <a:cs typeface="Carlito"/>
              </a:rPr>
              <a:t>gang</a:t>
            </a:r>
            <a:r>
              <a:rPr sz="2800" b="1" spc="-50" dirty="0">
                <a:latin typeface="Carlito"/>
                <a:cs typeface="Carlito"/>
              </a:rPr>
              <a:t> </a:t>
            </a:r>
            <a:r>
              <a:rPr sz="2800" b="1" dirty="0">
                <a:latin typeface="Carlito"/>
                <a:cs typeface="Carlito"/>
              </a:rPr>
              <a:t>om</a:t>
            </a:r>
            <a:r>
              <a:rPr sz="2800" b="1" spc="-70" dirty="0">
                <a:latin typeface="Carlito"/>
                <a:cs typeface="Carlito"/>
              </a:rPr>
              <a:t> </a:t>
            </a:r>
            <a:r>
              <a:rPr sz="2800" b="1" dirty="0">
                <a:latin typeface="Carlito"/>
                <a:cs typeface="Carlito"/>
              </a:rPr>
              <a:t>året</a:t>
            </a:r>
            <a:r>
              <a:rPr sz="2800" b="1" spc="-50" dirty="0">
                <a:latin typeface="Carlito"/>
                <a:cs typeface="Carlito"/>
              </a:rPr>
              <a:t> </a:t>
            </a:r>
            <a:r>
              <a:rPr sz="2800" b="1" spc="-25" dirty="0">
                <a:latin typeface="Carlito"/>
                <a:cs typeface="Carlito"/>
              </a:rPr>
              <a:t>med </a:t>
            </a:r>
            <a:r>
              <a:rPr sz="2800" b="1" dirty="0">
                <a:latin typeface="Carlito"/>
                <a:cs typeface="Carlito"/>
              </a:rPr>
              <a:t>det</a:t>
            </a:r>
            <a:r>
              <a:rPr sz="2800" b="1" spc="-50" dirty="0">
                <a:latin typeface="Carlito"/>
                <a:cs typeface="Carlito"/>
              </a:rPr>
              <a:t> </a:t>
            </a:r>
            <a:r>
              <a:rPr sz="2800" b="1" dirty="0">
                <a:latin typeface="Carlito"/>
                <a:cs typeface="Carlito"/>
              </a:rPr>
              <a:t>formål</a:t>
            </a:r>
            <a:r>
              <a:rPr sz="2800" b="1" spc="-55" dirty="0">
                <a:latin typeface="Carlito"/>
                <a:cs typeface="Carlito"/>
              </a:rPr>
              <a:t> </a:t>
            </a:r>
            <a:r>
              <a:rPr sz="2800" b="1" dirty="0">
                <a:latin typeface="Carlito"/>
                <a:cs typeface="Carlito"/>
              </a:rPr>
              <a:t>at</a:t>
            </a:r>
            <a:r>
              <a:rPr sz="2800" b="1" spc="-40" dirty="0">
                <a:latin typeface="Carlito"/>
                <a:cs typeface="Carlito"/>
              </a:rPr>
              <a:t> </a:t>
            </a:r>
            <a:r>
              <a:rPr sz="2800" b="1" dirty="0">
                <a:latin typeface="Carlito"/>
                <a:cs typeface="Carlito"/>
              </a:rPr>
              <a:t>sikre,</a:t>
            </a:r>
            <a:r>
              <a:rPr sz="2800" b="1" spc="-45" dirty="0">
                <a:latin typeface="Carlito"/>
                <a:cs typeface="Carlito"/>
              </a:rPr>
              <a:t> </a:t>
            </a:r>
            <a:r>
              <a:rPr sz="2800" b="1" dirty="0">
                <a:latin typeface="Carlito"/>
                <a:cs typeface="Carlito"/>
              </a:rPr>
              <a:t>at</a:t>
            </a:r>
            <a:r>
              <a:rPr sz="2800" b="1" spc="-40" dirty="0">
                <a:latin typeface="Carlito"/>
                <a:cs typeface="Carlito"/>
              </a:rPr>
              <a:t> </a:t>
            </a:r>
            <a:r>
              <a:rPr sz="2800" b="1" dirty="0">
                <a:latin typeface="Carlito"/>
                <a:cs typeface="Carlito"/>
              </a:rPr>
              <a:t>KLS</a:t>
            </a:r>
            <a:r>
              <a:rPr sz="2800" b="1" spc="-35" dirty="0">
                <a:latin typeface="Carlito"/>
                <a:cs typeface="Carlito"/>
              </a:rPr>
              <a:t> </a:t>
            </a:r>
            <a:r>
              <a:rPr sz="2800" b="1" dirty="0" err="1">
                <a:latin typeface="Carlito"/>
                <a:cs typeface="Carlito"/>
              </a:rPr>
              <a:t>fortsat</a:t>
            </a:r>
            <a:r>
              <a:rPr sz="2800" b="1" spc="-50" dirty="0">
                <a:latin typeface="Carlito"/>
                <a:cs typeface="Carlito"/>
              </a:rPr>
              <a:t> </a:t>
            </a:r>
            <a:r>
              <a:rPr sz="2800" b="1" dirty="0">
                <a:latin typeface="Carlito"/>
                <a:cs typeface="Carlito"/>
              </a:rPr>
              <a:t>er</a:t>
            </a:r>
            <a:r>
              <a:rPr lang="da-DK" sz="2800" b="1" dirty="0">
                <a:latin typeface="Carlito"/>
                <a:cs typeface="Carlito"/>
              </a:rPr>
              <a:t> e</a:t>
            </a:r>
            <a:r>
              <a:rPr sz="2800" b="1" dirty="0" err="1">
                <a:latin typeface="Carlito"/>
                <a:cs typeface="Carlito"/>
              </a:rPr>
              <a:t>gnet</a:t>
            </a:r>
            <a:r>
              <a:rPr lang="da-DK" sz="2800" b="1" dirty="0">
                <a:latin typeface="Carlito"/>
                <a:cs typeface="Carlito"/>
              </a:rPr>
              <a:t>, e</a:t>
            </a:r>
            <a:r>
              <a:rPr sz="2800" b="1" spc="-10" dirty="0" err="1">
                <a:latin typeface="Carlito"/>
                <a:cs typeface="Carlito"/>
              </a:rPr>
              <a:t>ffektivt</a:t>
            </a:r>
            <a:r>
              <a:rPr lang="da-DK" sz="2800" b="1" spc="-10" dirty="0">
                <a:latin typeface="Carlito"/>
                <a:cs typeface="Carlito"/>
              </a:rPr>
              <a:t>, d</a:t>
            </a:r>
            <a:r>
              <a:rPr sz="2800" b="1" dirty="0" err="1">
                <a:latin typeface="Carlito"/>
                <a:cs typeface="Carlito"/>
              </a:rPr>
              <a:t>ækkende</a:t>
            </a:r>
            <a:r>
              <a:rPr lang="da-DK" sz="2800" b="1" dirty="0">
                <a:latin typeface="Carlito"/>
                <a:cs typeface="Carlito"/>
              </a:rPr>
              <a:t> og </a:t>
            </a:r>
            <a:r>
              <a:rPr sz="2800" b="1" spc="-10" dirty="0" err="1">
                <a:latin typeface="Carlito"/>
                <a:cs typeface="Carlito"/>
              </a:rPr>
              <a:t>opdateret</a:t>
            </a:r>
            <a:endParaRPr lang="da-DK" sz="2800" b="1" spc="-10" dirty="0">
              <a:latin typeface="Carlito"/>
              <a:cs typeface="Carlito"/>
            </a:endParaRPr>
          </a:p>
        </p:txBody>
      </p:sp>
      <p:sp>
        <p:nvSpPr>
          <p:cNvPr id="5" name="object 4">
            <a:extLst>
              <a:ext uri="{FF2B5EF4-FFF2-40B4-BE49-F238E27FC236}">
                <a16:creationId xmlns:a16="http://schemas.microsoft.com/office/drawing/2014/main" id="{F8CE92E7-3E57-1B5A-4879-54916515037E}"/>
              </a:ext>
            </a:extLst>
          </p:cNvPr>
          <p:cNvSpPr txBox="1">
            <a:spLocks/>
          </p:cNvSpPr>
          <p:nvPr/>
        </p:nvSpPr>
        <p:spPr>
          <a:xfrm>
            <a:off x="1447800" y="762318"/>
            <a:ext cx="8773851" cy="397994"/>
          </a:xfrm>
          <a:prstGeom prst="rect">
            <a:avLst/>
          </a:prstGeom>
        </p:spPr>
        <p:txBody>
          <a:bodyPr vert="horz" wrap="square" lIns="0" tIns="53975" rIns="0" bIns="0" rtlCol="0">
            <a:spAutoFit/>
          </a:bodyPr>
          <a:lstStyle>
            <a:lvl1pPr>
              <a:defRPr sz="2000" b="1" i="0">
                <a:solidFill>
                  <a:schemeClr val="tx1"/>
                </a:solidFill>
                <a:latin typeface="Carlito"/>
                <a:ea typeface="+mj-ea"/>
                <a:cs typeface="Carlito"/>
              </a:defRPr>
            </a:lvl1pPr>
          </a:lstStyle>
          <a:p>
            <a:pPr marL="12700" marR="5080">
              <a:lnSpc>
                <a:spcPts val="2590"/>
              </a:lnSpc>
              <a:spcBef>
                <a:spcPts val="425"/>
              </a:spcBef>
            </a:pPr>
            <a:r>
              <a:rPr lang="da-DK" sz="3200" dirty="0">
                <a:solidFill>
                  <a:srgbClr val="006846"/>
                </a:solidFill>
                <a:latin typeface="Arial"/>
                <a:cs typeface="Arial"/>
              </a:rPr>
              <a:t>Ledelsens evaluering – årets status</a:t>
            </a:r>
            <a:endParaRPr lang="da-DK" sz="3200" dirty="0">
              <a:latin typeface="Arial"/>
              <a:cs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Håndskrift 5">
                <a:extLst>
                  <a:ext uri="{FF2B5EF4-FFF2-40B4-BE49-F238E27FC236}">
                    <a16:creationId xmlns:a16="http://schemas.microsoft.com/office/drawing/2014/main" id="{9C93479D-D058-4AD5-1E0E-9FEF18ACA6E1}"/>
                  </a:ext>
                </a:extLst>
              </p14:cNvPr>
              <p14:cNvContentPartPr/>
              <p14:nvPr/>
            </p14:nvContentPartPr>
            <p14:xfrm>
              <a:off x="7575709" y="4537294"/>
              <a:ext cx="3600" cy="360"/>
            </p14:xfrm>
          </p:contentPart>
        </mc:Choice>
        <mc:Fallback xmlns="">
          <p:pic>
            <p:nvPicPr>
              <p:cNvPr id="4" name="Håndskrift 5">
                <a:extLst>
                  <a:ext uri="{FF2B5EF4-FFF2-40B4-BE49-F238E27FC236}">
                    <a16:creationId xmlns:a16="http://schemas.microsoft.com/office/drawing/2014/main" id="{9C93479D-D058-4AD5-1E0E-9FEF18ACA6E1}"/>
                  </a:ext>
                </a:extLst>
              </p:cNvPr>
              <p:cNvPicPr/>
              <p:nvPr/>
            </p:nvPicPr>
            <p:blipFill>
              <a:blip r:embed="rId3"/>
              <a:stretch>
                <a:fillRect/>
              </a:stretch>
            </p:blipFill>
            <p:spPr>
              <a:xfrm>
                <a:off x="7566709" y="4528294"/>
                <a:ext cx="2124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Håndskrift 5">
                <a:extLst>
                  <a:ext uri="{FF2B5EF4-FFF2-40B4-BE49-F238E27FC236}">
                    <a16:creationId xmlns:a16="http://schemas.microsoft.com/office/drawing/2014/main" id="{2524967D-B156-A9ED-3939-F507D1A99BC3}"/>
                  </a:ext>
                </a:extLst>
              </p14:cNvPr>
              <p14:cNvContentPartPr/>
              <p14:nvPr/>
            </p14:nvContentPartPr>
            <p14:xfrm>
              <a:off x="7442873" y="4461182"/>
              <a:ext cx="3600" cy="360"/>
            </p14:xfrm>
          </p:contentPart>
        </mc:Choice>
        <mc:Fallback xmlns="">
          <p:pic>
            <p:nvPicPr>
              <p:cNvPr id="3" name="Håndskrift 5">
                <a:extLst>
                  <a:ext uri="{FF2B5EF4-FFF2-40B4-BE49-F238E27FC236}">
                    <a16:creationId xmlns:a16="http://schemas.microsoft.com/office/drawing/2014/main" id="{2524967D-B156-A9ED-3939-F507D1A99BC3}"/>
                  </a:ext>
                </a:extLst>
              </p:cNvPr>
              <p:cNvPicPr/>
              <p:nvPr/>
            </p:nvPicPr>
            <p:blipFill>
              <a:blip r:embed="rId3"/>
              <a:stretch>
                <a:fillRect/>
              </a:stretch>
            </p:blipFill>
            <p:spPr>
              <a:xfrm>
                <a:off x="7433873" y="4452182"/>
                <a:ext cx="21240" cy="18000"/>
              </a:xfrm>
              <a:prstGeom prst="rect">
                <a:avLst/>
              </a:prstGeom>
            </p:spPr>
          </p:pic>
        </mc:Fallback>
      </mc:AlternateContent>
      <p:sp>
        <p:nvSpPr>
          <p:cNvPr id="5" name="Rectangle 4">
            <a:extLst>
              <a:ext uri="{FF2B5EF4-FFF2-40B4-BE49-F238E27FC236}">
                <a16:creationId xmlns:a16="http://schemas.microsoft.com/office/drawing/2014/main" id="{4A5A671A-EE95-2917-854D-181CCB8E6E18}"/>
              </a:ext>
            </a:extLst>
          </p:cNvPr>
          <p:cNvSpPr/>
          <p:nvPr/>
        </p:nvSpPr>
        <p:spPr>
          <a:xfrm>
            <a:off x="3728760" y="1676760"/>
            <a:ext cx="3138594" cy="4833720"/>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p:pic>
        <p:nvPicPr>
          <p:cNvPr id="6" name="Picture 5">
            <a:extLst>
              <a:ext uri="{FF2B5EF4-FFF2-40B4-BE49-F238E27FC236}">
                <a16:creationId xmlns:a16="http://schemas.microsoft.com/office/drawing/2014/main" id="{AADA68C9-3DDE-CA1A-1D5E-82A6F556C1AB}"/>
              </a:ext>
            </a:extLst>
          </p:cNvPr>
          <p:cNvPicPr>
            <a:picLocks noChangeAspect="1"/>
          </p:cNvPicPr>
          <p:nvPr/>
        </p:nvPicPr>
        <p:blipFill>
          <a:blip r:embed="rId5"/>
          <a:stretch>
            <a:fillRect/>
          </a:stretch>
        </p:blipFill>
        <p:spPr>
          <a:xfrm>
            <a:off x="3748048" y="1828801"/>
            <a:ext cx="3109952" cy="4619040"/>
          </a:xfrm>
          <a:prstGeom prst="rect">
            <a:avLst/>
          </a:prstGeom>
        </p:spPr>
      </p:pic>
      <mc:AlternateContent xmlns:mc="http://schemas.openxmlformats.org/markup-compatibility/2006" xmlns:p14="http://schemas.microsoft.com/office/powerpoint/2010/main">
        <mc:Choice Requires="p14">
          <p:contentPart p14:bwMode="auto" r:id="rId6">
            <p14:nvContentPartPr>
              <p14:cNvPr id="13" name="Håndskrift 5">
                <a:extLst>
                  <a:ext uri="{FF2B5EF4-FFF2-40B4-BE49-F238E27FC236}">
                    <a16:creationId xmlns:a16="http://schemas.microsoft.com/office/drawing/2014/main" id="{5A2FEB71-3C43-F728-42D0-A5DB0F540601}"/>
                  </a:ext>
                </a:extLst>
              </p14:cNvPr>
              <p14:cNvContentPartPr/>
              <p14:nvPr/>
            </p14:nvContentPartPr>
            <p14:xfrm>
              <a:off x="7575709" y="4537294"/>
              <a:ext cx="3600" cy="360"/>
            </p14:xfrm>
          </p:contentPart>
        </mc:Choice>
        <mc:Fallback xmlns="">
          <p:pic>
            <p:nvPicPr>
              <p:cNvPr id="13" name="Håndskrift 5">
                <a:extLst>
                  <a:ext uri="{FF2B5EF4-FFF2-40B4-BE49-F238E27FC236}">
                    <a16:creationId xmlns:a16="http://schemas.microsoft.com/office/drawing/2014/main" id="{5A2FEB71-3C43-F728-42D0-A5DB0F540601}"/>
                  </a:ext>
                </a:extLst>
              </p:cNvPr>
              <p:cNvPicPr/>
              <p:nvPr/>
            </p:nvPicPr>
            <p:blipFill>
              <a:blip r:embed="rId9"/>
              <a:stretch>
                <a:fillRect/>
              </a:stretch>
            </p:blipFill>
            <p:spPr>
              <a:xfrm>
                <a:off x="7566709" y="4528294"/>
                <a:ext cx="2124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4" name="Håndskrift 5">
                <a:extLst>
                  <a:ext uri="{FF2B5EF4-FFF2-40B4-BE49-F238E27FC236}">
                    <a16:creationId xmlns:a16="http://schemas.microsoft.com/office/drawing/2014/main" id="{23D59594-551C-A1E1-F8BC-34543DB39AAB}"/>
                  </a:ext>
                </a:extLst>
              </p14:cNvPr>
              <p14:cNvContentPartPr/>
              <p14:nvPr/>
            </p14:nvContentPartPr>
            <p14:xfrm>
              <a:off x="7445639" y="4444834"/>
              <a:ext cx="3600" cy="360"/>
            </p14:xfrm>
          </p:contentPart>
        </mc:Choice>
        <mc:Fallback xmlns="">
          <p:pic>
            <p:nvPicPr>
              <p:cNvPr id="14" name="Håndskrift 5">
                <a:extLst>
                  <a:ext uri="{FF2B5EF4-FFF2-40B4-BE49-F238E27FC236}">
                    <a16:creationId xmlns:a16="http://schemas.microsoft.com/office/drawing/2014/main" id="{23D59594-551C-A1E1-F8BC-34543DB39AAB}"/>
                  </a:ext>
                </a:extLst>
              </p:cNvPr>
              <p:cNvPicPr/>
              <p:nvPr/>
            </p:nvPicPr>
            <p:blipFill>
              <a:blip r:embed="rId9"/>
              <a:stretch>
                <a:fillRect/>
              </a:stretch>
            </p:blipFill>
            <p:spPr>
              <a:xfrm>
                <a:off x="7436639" y="4435834"/>
                <a:ext cx="21240" cy="18000"/>
              </a:xfrm>
              <a:prstGeom prst="rect">
                <a:avLst/>
              </a:prstGeom>
            </p:spPr>
          </p:pic>
        </mc:Fallback>
      </mc:AlternateContent>
      <p:sp>
        <p:nvSpPr>
          <p:cNvPr id="15" name="Rectangle 14">
            <a:extLst>
              <a:ext uri="{FF2B5EF4-FFF2-40B4-BE49-F238E27FC236}">
                <a16:creationId xmlns:a16="http://schemas.microsoft.com/office/drawing/2014/main" id="{64CA7FF9-FBB0-1952-2514-948CE25E3AA1}"/>
              </a:ext>
            </a:extLst>
          </p:cNvPr>
          <p:cNvSpPr/>
          <p:nvPr/>
        </p:nvSpPr>
        <p:spPr>
          <a:xfrm rot="1210819">
            <a:off x="8186944" y="1640238"/>
            <a:ext cx="2972965" cy="4495425"/>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p:pic>
        <p:nvPicPr>
          <p:cNvPr id="16" name="Picture 15">
            <a:extLst>
              <a:ext uri="{FF2B5EF4-FFF2-40B4-BE49-F238E27FC236}">
                <a16:creationId xmlns:a16="http://schemas.microsoft.com/office/drawing/2014/main" id="{2D3E9781-A6E0-CD15-6D3F-331B7CF4F6E5}"/>
              </a:ext>
            </a:extLst>
          </p:cNvPr>
          <p:cNvPicPr>
            <a:picLocks noChangeAspect="1"/>
          </p:cNvPicPr>
          <p:nvPr/>
        </p:nvPicPr>
        <p:blipFill>
          <a:blip r:embed="rId11"/>
          <a:stretch>
            <a:fillRect/>
          </a:stretch>
        </p:blipFill>
        <p:spPr>
          <a:xfrm rot="1245063">
            <a:off x="8276181" y="1753636"/>
            <a:ext cx="2802478" cy="4268626"/>
          </a:xfrm>
          <a:prstGeom prst="rect">
            <a:avLst/>
          </a:prstGeom>
        </p:spPr>
      </p:pic>
      <p:sp>
        <p:nvSpPr>
          <p:cNvPr id="2" name="object 4">
            <a:extLst>
              <a:ext uri="{FF2B5EF4-FFF2-40B4-BE49-F238E27FC236}">
                <a16:creationId xmlns:a16="http://schemas.microsoft.com/office/drawing/2014/main" id="{2B11AEF3-ADD3-3308-1B26-19DB9ADCA10F}"/>
              </a:ext>
            </a:extLst>
          </p:cNvPr>
          <p:cNvSpPr txBox="1">
            <a:spLocks/>
          </p:cNvSpPr>
          <p:nvPr/>
        </p:nvSpPr>
        <p:spPr>
          <a:xfrm>
            <a:off x="1371600" y="426173"/>
            <a:ext cx="8773851" cy="1039387"/>
          </a:xfrm>
          <a:prstGeom prst="rect">
            <a:avLst/>
          </a:prstGeom>
        </p:spPr>
        <p:txBody>
          <a:bodyPr vert="horz" wrap="square" lIns="0" tIns="53975" rIns="0" bIns="0" rtlCol="0">
            <a:spAutoFit/>
          </a:bodyPr>
          <a:lstStyle>
            <a:lvl1pPr>
              <a:defRPr sz="2000" b="1" i="0">
                <a:solidFill>
                  <a:schemeClr val="tx1"/>
                </a:solidFill>
                <a:latin typeface="Carlito"/>
                <a:ea typeface="+mj-ea"/>
                <a:cs typeface="Carlito"/>
              </a:defRPr>
            </a:lvl1pPr>
          </a:lstStyle>
          <a:p>
            <a:pPr marL="12700" marR="5080">
              <a:spcBef>
                <a:spcPts val="425"/>
              </a:spcBef>
            </a:pPr>
            <a:r>
              <a:rPr lang="da-DK" sz="3200" dirty="0">
                <a:solidFill>
                  <a:srgbClr val="006846"/>
                </a:solidFill>
                <a:latin typeface="Arial"/>
                <a:cs typeface="Arial"/>
              </a:rPr>
              <a:t>Ledelsens evaluering – et værdifuldt redskab til kvalitetsforbedringer</a:t>
            </a:r>
            <a:endParaRPr lang="da-DK" sz="3200" dirty="0">
              <a:latin typeface="Arial"/>
              <a:cs typeface="Arial"/>
            </a:endParaRPr>
          </a:p>
        </p:txBody>
      </p:sp>
    </p:spTree>
    <p:extLst>
      <p:ext uri="{BB962C8B-B14F-4D97-AF65-F5344CB8AC3E}">
        <p14:creationId xmlns:p14="http://schemas.microsoft.com/office/powerpoint/2010/main" val="2304029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47182" y="1121364"/>
            <a:ext cx="10258425" cy="3085460"/>
          </a:xfrm>
          <a:prstGeom prst="rect">
            <a:avLst/>
          </a:prstGeom>
        </p:spPr>
        <p:txBody>
          <a:bodyPr vert="horz" wrap="square" lIns="0" tIns="12700" rIns="0" bIns="0" rtlCol="0">
            <a:spAutoFit/>
          </a:bodyPr>
          <a:lstStyle/>
          <a:p>
            <a:pPr marL="12700">
              <a:lnSpc>
                <a:spcPct val="100000"/>
              </a:lnSpc>
              <a:spcBef>
                <a:spcPts val="100"/>
              </a:spcBef>
            </a:pPr>
            <a:r>
              <a:rPr sz="1800" dirty="0">
                <a:latin typeface="Carlito"/>
                <a:cs typeface="Times New Roman"/>
              </a:rPr>
              <a:t>KLSA</a:t>
            </a:r>
            <a:r>
              <a:rPr sz="1800" spc="-114" dirty="0">
                <a:latin typeface="Carlito"/>
                <a:cs typeface="Times New Roman"/>
              </a:rPr>
              <a:t> </a:t>
            </a:r>
            <a:r>
              <a:rPr sz="1800" dirty="0">
                <a:latin typeface="Carlito"/>
                <a:cs typeface="Times New Roman"/>
              </a:rPr>
              <a:t>har</a:t>
            </a:r>
            <a:r>
              <a:rPr sz="1800" spc="-45" dirty="0">
                <a:latin typeface="Carlito"/>
                <a:cs typeface="Times New Roman"/>
              </a:rPr>
              <a:t> </a:t>
            </a:r>
            <a:r>
              <a:rPr sz="1800" dirty="0">
                <a:latin typeface="Carlito"/>
                <a:cs typeface="Times New Roman"/>
              </a:rPr>
              <a:t>ansvaret</a:t>
            </a:r>
            <a:r>
              <a:rPr sz="1800" spc="-30" dirty="0">
                <a:latin typeface="Carlito"/>
                <a:cs typeface="Times New Roman"/>
              </a:rPr>
              <a:t> </a:t>
            </a:r>
            <a:r>
              <a:rPr sz="1800" dirty="0">
                <a:latin typeface="Carlito"/>
                <a:cs typeface="Times New Roman"/>
              </a:rPr>
              <a:t>for,</a:t>
            </a:r>
            <a:r>
              <a:rPr sz="1800" spc="-35" dirty="0">
                <a:latin typeface="Carlito"/>
                <a:cs typeface="Times New Roman"/>
              </a:rPr>
              <a:t> </a:t>
            </a:r>
            <a:r>
              <a:rPr sz="1800" dirty="0">
                <a:latin typeface="Carlito"/>
                <a:cs typeface="Times New Roman"/>
              </a:rPr>
              <a:t>at</a:t>
            </a:r>
            <a:r>
              <a:rPr sz="1800" spc="-40" dirty="0">
                <a:latin typeface="Carlito"/>
                <a:cs typeface="Times New Roman"/>
              </a:rPr>
              <a:t> </a:t>
            </a:r>
            <a:r>
              <a:rPr sz="1800" dirty="0">
                <a:latin typeface="Carlito"/>
                <a:cs typeface="Times New Roman"/>
              </a:rPr>
              <a:t>KLS</a:t>
            </a:r>
            <a:r>
              <a:rPr sz="1800" spc="-30" dirty="0">
                <a:latin typeface="Carlito"/>
                <a:cs typeface="Times New Roman"/>
              </a:rPr>
              <a:t> </a:t>
            </a:r>
            <a:r>
              <a:rPr sz="1800" dirty="0">
                <a:latin typeface="Carlito"/>
                <a:cs typeface="Times New Roman"/>
              </a:rPr>
              <a:t>opbevares</a:t>
            </a:r>
            <a:r>
              <a:rPr sz="1800" spc="-35" dirty="0">
                <a:latin typeface="Carlito"/>
                <a:cs typeface="Times New Roman"/>
              </a:rPr>
              <a:t> </a:t>
            </a:r>
            <a:r>
              <a:rPr sz="1800" dirty="0">
                <a:latin typeface="Carlito"/>
                <a:cs typeface="Times New Roman"/>
              </a:rPr>
              <a:t>sikkert</a:t>
            </a:r>
            <a:r>
              <a:rPr sz="1800" spc="-30" dirty="0">
                <a:latin typeface="Carlito"/>
                <a:cs typeface="Times New Roman"/>
              </a:rPr>
              <a:t> </a:t>
            </a:r>
            <a:r>
              <a:rPr sz="1800" dirty="0">
                <a:latin typeface="Carlito"/>
                <a:cs typeface="Times New Roman"/>
              </a:rPr>
              <a:t>og</a:t>
            </a:r>
            <a:r>
              <a:rPr sz="1800" spc="-40" dirty="0">
                <a:latin typeface="Carlito"/>
                <a:cs typeface="Times New Roman"/>
              </a:rPr>
              <a:t> </a:t>
            </a:r>
            <a:r>
              <a:rPr sz="1800" dirty="0">
                <a:latin typeface="Carlito"/>
                <a:cs typeface="Times New Roman"/>
              </a:rPr>
              <a:t>let</a:t>
            </a:r>
            <a:r>
              <a:rPr sz="1800" spc="-25" dirty="0">
                <a:latin typeface="Carlito"/>
                <a:cs typeface="Times New Roman"/>
              </a:rPr>
              <a:t> </a:t>
            </a:r>
            <a:r>
              <a:rPr sz="1800" dirty="0">
                <a:latin typeface="Carlito"/>
                <a:cs typeface="Times New Roman"/>
              </a:rPr>
              <a:t>genfindeligt</a:t>
            </a:r>
            <a:r>
              <a:rPr sz="1800" spc="-55" dirty="0">
                <a:latin typeface="Carlito"/>
                <a:cs typeface="Times New Roman"/>
              </a:rPr>
              <a:t> </a:t>
            </a:r>
            <a:r>
              <a:rPr sz="1800" dirty="0">
                <a:latin typeface="Carlito"/>
                <a:cs typeface="Times New Roman"/>
              </a:rPr>
              <a:t>i</a:t>
            </a:r>
            <a:r>
              <a:rPr sz="1800" spc="-25" dirty="0">
                <a:latin typeface="Carlito"/>
                <a:cs typeface="Times New Roman"/>
              </a:rPr>
              <a:t> </a:t>
            </a:r>
            <a:r>
              <a:rPr sz="1800" dirty="0">
                <a:latin typeface="Carlito"/>
                <a:cs typeface="Times New Roman"/>
              </a:rPr>
              <a:t>mindst</a:t>
            </a:r>
            <a:r>
              <a:rPr sz="1800" spc="-30" dirty="0">
                <a:latin typeface="Carlito"/>
                <a:cs typeface="Times New Roman"/>
              </a:rPr>
              <a:t> </a:t>
            </a:r>
            <a:r>
              <a:rPr sz="1800" dirty="0">
                <a:latin typeface="Carlito"/>
                <a:cs typeface="Times New Roman"/>
              </a:rPr>
              <a:t>5</a:t>
            </a:r>
            <a:r>
              <a:rPr sz="1800" spc="-25" dirty="0">
                <a:latin typeface="Carlito"/>
                <a:cs typeface="Times New Roman"/>
              </a:rPr>
              <a:t> år.</a:t>
            </a:r>
            <a:endParaRPr sz="1800" dirty="0">
              <a:latin typeface="Carlito"/>
              <a:cs typeface="Times New Roman"/>
            </a:endParaRPr>
          </a:p>
          <a:p>
            <a:pPr>
              <a:lnSpc>
                <a:spcPct val="100000"/>
              </a:lnSpc>
              <a:spcBef>
                <a:spcPts val="90"/>
              </a:spcBef>
            </a:pPr>
            <a:endParaRPr sz="1800" dirty="0">
              <a:latin typeface="Carlito"/>
              <a:cs typeface="Times New Roman"/>
            </a:endParaRPr>
          </a:p>
          <a:p>
            <a:pPr marL="12700" marR="993775">
              <a:lnSpc>
                <a:spcPct val="100000"/>
              </a:lnSpc>
            </a:pPr>
            <a:r>
              <a:rPr sz="1800" dirty="0">
                <a:latin typeface="Carlito"/>
                <a:cs typeface="Times New Roman"/>
              </a:rPr>
              <a:t>KLSA</a:t>
            </a:r>
            <a:r>
              <a:rPr sz="1800" spc="-114" dirty="0">
                <a:latin typeface="Carlito"/>
                <a:cs typeface="Times New Roman"/>
              </a:rPr>
              <a:t> </a:t>
            </a:r>
            <a:r>
              <a:rPr sz="1800" spc="-10" dirty="0">
                <a:latin typeface="Carlito"/>
                <a:cs typeface="Times New Roman"/>
              </a:rPr>
              <a:t>sikrer,</a:t>
            </a:r>
            <a:r>
              <a:rPr sz="1800" spc="-65" dirty="0">
                <a:latin typeface="Carlito"/>
                <a:cs typeface="Times New Roman"/>
              </a:rPr>
              <a:t> </a:t>
            </a:r>
            <a:r>
              <a:rPr sz="1800" dirty="0">
                <a:latin typeface="Carlito"/>
                <a:cs typeface="Times New Roman"/>
              </a:rPr>
              <a:t>at</a:t>
            </a:r>
            <a:r>
              <a:rPr sz="1800" spc="-40" dirty="0">
                <a:latin typeface="Carlito"/>
                <a:cs typeface="Times New Roman"/>
              </a:rPr>
              <a:t> </a:t>
            </a:r>
            <a:r>
              <a:rPr sz="1800" dirty="0">
                <a:latin typeface="Carlito"/>
                <a:cs typeface="Times New Roman"/>
              </a:rPr>
              <a:t>KLS</a:t>
            </a:r>
            <a:r>
              <a:rPr sz="1800" spc="-25" dirty="0">
                <a:latin typeface="Carlito"/>
                <a:cs typeface="Times New Roman"/>
              </a:rPr>
              <a:t> </a:t>
            </a:r>
            <a:r>
              <a:rPr sz="1800" dirty="0">
                <a:latin typeface="Carlito"/>
                <a:cs typeface="Times New Roman"/>
              </a:rPr>
              <a:t>opdateres,</a:t>
            </a:r>
            <a:r>
              <a:rPr sz="1800" spc="-40" dirty="0">
                <a:latin typeface="Carlito"/>
                <a:cs typeface="Times New Roman"/>
              </a:rPr>
              <a:t> </a:t>
            </a:r>
            <a:r>
              <a:rPr sz="1800" dirty="0">
                <a:latin typeface="Carlito"/>
                <a:cs typeface="Times New Roman"/>
              </a:rPr>
              <a:t>og</a:t>
            </a:r>
            <a:r>
              <a:rPr sz="1800" spc="-25" dirty="0">
                <a:latin typeface="Carlito"/>
                <a:cs typeface="Times New Roman"/>
              </a:rPr>
              <a:t> </a:t>
            </a:r>
            <a:r>
              <a:rPr sz="1800" dirty="0">
                <a:latin typeface="Carlito"/>
                <a:cs typeface="Times New Roman"/>
              </a:rPr>
              <a:t>er</a:t>
            </a:r>
            <a:r>
              <a:rPr sz="1800" spc="-30" dirty="0">
                <a:latin typeface="Carlito"/>
                <a:cs typeface="Times New Roman"/>
              </a:rPr>
              <a:t> </a:t>
            </a:r>
            <a:r>
              <a:rPr sz="1800" dirty="0">
                <a:latin typeface="Carlito"/>
                <a:cs typeface="Times New Roman"/>
              </a:rPr>
              <a:t>tilgængeligt</a:t>
            </a:r>
            <a:r>
              <a:rPr sz="1800" spc="-55" dirty="0">
                <a:latin typeface="Carlito"/>
                <a:cs typeface="Times New Roman"/>
              </a:rPr>
              <a:t> </a:t>
            </a:r>
            <a:r>
              <a:rPr sz="1800" dirty="0">
                <a:latin typeface="Carlito"/>
                <a:cs typeface="Times New Roman"/>
              </a:rPr>
              <a:t>for</a:t>
            </a:r>
            <a:r>
              <a:rPr sz="1800" spc="-20" dirty="0">
                <a:latin typeface="Carlito"/>
                <a:cs typeface="Times New Roman"/>
              </a:rPr>
              <a:t> </a:t>
            </a:r>
            <a:r>
              <a:rPr sz="1800" spc="-85" dirty="0">
                <a:latin typeface="Carlito"/>
                <a:cs typeface="Times New Roman"/>
              </a:rPr>
              <a:t>FA</a:t>
            </a:r>
            <a:r>
              <a:rPr sz="1800" spc="-110" dirty="0">
                <a:latin typeface="Carlito"/>
                <a:cs typeface="Times New Roman"/>
              </a:rPr>
              <a:t> </a:t>
            </a:r>
            <a:r>
              <a:rPr sz="1800" dirty="0">
                <a:latin typeface="Carlito"/>
                <a:cs typeface="Times New Roman"/>
              </a:rPr>
              <a:t>samt</a:t>
            </a:r>
            <a:r>
              <a:rPr sz="1800" spc="-20" dirty="0">
                <a:latin typeface="Carlito"/>
                <a:cs typeface="Times New Roman"/>
              </a:rPr>
              <a:t> </a:t>
            </a:r>
            <a:r>
              <a:rPr sz="1800" dirty="0">
                <a:latin typeface="Carlito"/>
                <a:cs typeface="Times New Roman"/>
              </a:rPr>
              <a:t>relevante</a:t>
            </a:r>
            <a:r>
              <a:rPr sz="1800" spc="-40" dirty="0">
                <a:latin typeface="Carlito"/>
                <a:cs typeface="Times New Roman"/>
              </a:rPr>
              <a:t> </a:t>
            </a:r>
            <a:r>
              <a:rPr sz="1800" dirty="0">
                <a:latin typeface="Carlito"/>
                <a:cs typeface="Times New Roman"/>
              </a:rPr>
              <a:t>medarbejdere</a:t>
            </a:r>
            <a:r>
              <a:rPr sz="1800" spc="-45" dirty="0">
                <a:latin typeface="Carlito"/>
                <a:cs typeface="Times New Roman"/>
              </a:rPr>
              <a:t> </a:t>
            </a:r>
            <a:r>
              <a:rPr sz="1800" dirty="0">
                <a:latin typeface="Carlito"/>
                <a:cs typeface="Times New Roman"/>
              </a:rPr>
              <a:t>og</a:t>
            </a:r>
            <a:r>
              <a:rPr sz="1800" spc="-35" dirty="0">
                <a:latin typeface="Carlito"/>
                <a:cs typeface="Times New Roman"/>
              </a:rPr>
              <a:t> </a:t>
            </a:r>
            <a:r>
              <a:rPr sz="1800" spc="-10" dirty="0">
                <a:latin typeface="Carlito"/>
                <a:cs typeface="Times New Roman"/>
              </a:rPr>
              <a:t>Byggeriets Kvalitetskontrol.</a:t>
            </a:r>
            <a:endParaRPr sz="1800" dirty="0">
              <a:latin typeface="Carlito"/>
              <a:cs typeface="Times New Roman"/>
            </a:endParaRPr>
          </a:p>
          <a:p>
            <a:pPr marL="68580" marR="715010" indent="-56515">
              <a:lnSpc>
                <a:spcPct val="200000"/>
              </a:lnSpc>
            </a:pPr>
            <a:r>
              <a:rPr sz="1800" spc="-70" dirty="0">
                <a:latin typeface="Carlito"/>
                <a:cs typeface="Times New Roman"/>
              </a:rPr>
              <a:t>Ved</a:t>
            </a:r>
            <a:r>
              <a:rPr sz="1800" spc="-45" dirty="0">
                <a:latin typeface="Carlito"/>
                <a:cs typeface="Times New Roman"/>
              </a:rPr>
              <a:t> </a:t>
            </a:r>
            <a:r>
              <a:rPr sz="1800" dirty="0">
                <a:latin typeface="Carlito"/>
                <a:cs typeface="Times New Roman"/>
              </a:rPr>
              <a:t>elektronisk</a:t>
            </a:r>
            <a:r>
              <a:rPr sz="1800" spc="-80" dirty="0">
                <a:latin typeface="Carlito"/>
                <a:cs typeface="Times New Roman"/>
              </a:rPr>
              <a:t> </a:t>
            </a:r>
            <a:r>
              <a:rPr sz="1800" dirty="0">
                <a:latin typeface="Carlito"/>
                <a:cs typeface="Times New Roman"/>
              </a:rPr>
              <a:t>opbevaring</a:t>
            </a:r>
            <a:r>
              <a:rPr sz="1800" spc="-40" dirty="0">
                <a:latin typeface="Carlito"/>
                <a:cs typeface="Times New Roman"/>
              </a:rPr>
              <a:t> </a:t>
            </a:r>
            <a:r>
              <a:rPr sz="1800" dirty="0">
                <a:latin typeface="Carlito"/>
                <a:cs typeface="Times New Roman"/>
              </a:rPr>
              <a:t>sørger</a:t>
            </a:r>
            <a:r>
              <a:rPr sz="1800" spc="-45" dirty="0">
                <a:latin typeface="Carlito"/>
                <a:cs typeface="Times New Roman"/>
              </a:rPr>
              <a:t> </a:t>
            </a:r>
            <a:r>
              <a:rPr sz="1800" spc="-10" dirty="0">
                <a:latin typeface="Carlito"/>
                <a:cs typeface="Times New Roman"/>
              </a:rPr>
              <a:t>KLSA</a:t>
            </a:r>
            <a:r>
              <a:rPr sz="1800" spc="-105" dirty="0">
                <a:latin typeface="Carlito"/>
                <a:cs typeface="Times New Roman"/>
              </a:rPr>
              <a:t> </a:t>
            </a:r>
            <a:r>
              <a:rPr sz="1800" dirty="0">
                <a:latin typeface="Carlito"/>
                <a:cs typeface="Times New Roman"/>
              </a:rPr>
              <a:t>for,</a:t>
            </a:r>
            <a:r>
              <a:rPr sz="1800" spc="-45" dirty="0">
                <a:latin typeface="Carlito"/>
                <a:cs typeface="Times New Roman"/>
              </a:rPr>
              <a:t> </a:t>
            </a:r>
            <a:r>
              <a:rPr sz="1800" dirty="0">
                <a:latin typeface="Carlito"/>
                <a:cs typeface="Times New Roman"/>
              </a:rPr>
              <a:t>at</a:t>
            </a:r>
            <a:r>
              <a:rPr sz="1800" spc="-40" dirty="0">
                <a:latin typeface="Carlito"/>
                <a:cs typeface="Times New Roman"/>
              </a:rPr>
              <a:t> </a:t>
            </a:r>
            <a:r>
              <a:rPr sz="1800" dirty="0">
                <a:latin typeface="Carlito"/>
                <a:cs typeface="Times New Roman"/>
              </a:rPr>
              <a:t>dette</a:t>
            </a:r>
            <a:r>
              <a:rPr sz="1800" spc="-55" dirty="0">
                <a:latin typeface="Carlito"/>
                <a:cs typeface="Times New Roman"/>
              </a:rPr>
              <a:t> </a:t>
            </a:r>
            <a:r>
              <a:rPr sz="1800" dirty="0">
                <a:latin typeface="Carlito"/>
                <a:cs typeface="Times New Roman"/>
              </a:rPr>
              <a:t>sker</a:t>
            </a:r>
            <a:r>
              <a:rPr sz="1800" spc="-35" dirty="0">
                <a:latin typeface="Carlito"/>
                <a:cs typeface="Times New Roman"/>
              </a:rPr>
              <a:t> </a:t>
            </a:r>
            <a:r>
              <a:rPr sz="1800" dirty="0">
                <a:latin typeface="Carlito"/>
                <a:cs typeface="Times New Roman"/>
              </a:rPr>
              <a:t>på</a:t>
            </a:r>
            <a:r>
              <a:rPr sz="1800" spc="-40" dirty="0">
                <a:latin typeface="Carlito"/>
                <a:cs typeface="Times New Roman"/>
              </a:rPr>
              <a:t> </a:t>
            </a:r>
            <a:r>
              <a:rPr sz="1800" dirty="0">
                <a:latin typeface="Carlito"/>
                <a:cs typeface="Times New Roman"/>
              </a:rPr>
              <a:t>&gt;&gt;drev/harddisk&lt;&lt;</a:t>
            </a:r>
            <a:r>
              <a:rPr sz="1800" spc="-70" dirty="0">
                <a:latin typeface="Carlito"/>
                <a:cs typeface="Times New Roman"/>
              </a:rPr>
              <a:t> </a:t>
            </a:r>
            <a:r>
              <a:rPr sz="1800" dirty="0">
                <a:latin typeface="Carlito"/>
                <a:cs typeface="Times New Roman"/>
              </a:rPr>
              <a:t>under</a:t>
            </a:r>
            <a:r>
              <a:rPr sz="1800" spc="-45" dirty="0">
                <a:latin typeface="Carlito"/>
                <a:cs typeface="Times New Roman"/>
              </a:rPr>
              <a:t> </a:t>
            </a:r>
            <a:r>
              <a:rPr sz="1800" dirty="0" err="1">
                <a:latin typeface="Carlito"/>
                <a:cs typeface="Times New Roman"/>
              </a:rPr>
              <a:t>mappen</a:t>
            </a:r>
            <a:r>
              <a:rPr lang="da-DK" sz="1800" dirty="0">
                <a:latin typeface="Carlito"/>
                <a:cs typeface="Times New Roman"/>
              </a:rPr>
              <a:t> </a:t>
            </a:r>
            <a:r>
              <a:rPr sz="1800" spc="-10" dirty="0">
                <a:latin typeface="Carlito"/>
                <a:cs typeface="Times New Roman"/>
              </a:rPr>
              <a:t>”KLS”.</a:t>
            </a:r>
            <a:endParaRPr lang="da-DK" sz="1800" spc="-10" dirty="0">
              <a:latin typeface="Carlito"/>
              <a:cs typeface="Times New Roman"/>
            </a:endParaRPr>
          </a:p>
          <a:p>
            <a:pPr marL="68580" marR="715010" indent="-56515">
              <a:lnSpc>
                <a:spcPct val="200000"/>
              </a:lnSpc>
            </a:pPr>
            <a:r>
              <a:rPr sz="1800" dirty="0">
                <a:latin typeface="Carlito"/>
                <a:cs typeface="Times New Roman"/>
              </a:rPr>
              <a:t>Backup</a:t>
            </a:r>
            <a:r>
              <a:rPr sz="1800" spc="-45" dirty="0">
                <a:latin typeface="Carlito"/>
                <a:cs typeface="Times New Roman"/>
              </a:rPr>
              <a:t> </a:t>
            </a:r>
            <a:r>
              <a:rPr sz="1800" dirty="0">
                <a:latin typeface="Carlito"/>
                <a:cs typeface="Times New Roman"/>
              </a:rPr>
              <a:t>sikres</a:t>
            </a:r>
            <a:r>
              <a:rPr sz="1800" spc="-30" dirty="0">
                <a:latin typeface="Carlito"/>
                <a:cs typeface="Times New Roman"/>
              </a:rPr>
              <a:t> </a:t>
            </a:r>
            <a:r>
              <a:rPr sz="1800" dirty="0">
                <a:latin typeface="Carlito"/>
                <a:cs typeface="Times New Roman"/>
              </a:rPr>
              <a:t>ved</a:t>
            </a:r>
            <a:r>
              <a:rPr sz="1800" spc="-30" dirty="0">
                <a:latin typeface="Carlito"/>
                <a:cs typeface="Times New Roman"/>
              </a:rPr>
              <a:t> </a:t>
            </a:r>
            <a:r>
              <a:rPr sz="1800" dirty="0">
                <a:latin typeface="Carlito"/>
                <a:cs typeface="Times New Roman"/>
              </a:rPr>
              <a:t>lagring</a:t>
            </a:r>
            <a:r>
              <a:rPr sz="1800" spc="-35" dirty="0">
                <a:latin typeface="Carlito"/>
                <a:cs typeface="Times New Roman"/>
              </a:rPr>
              <a:t> </a:t>
            </a:r>
            <a:r>
              <a:rPr sz="1800" dirty="0">
                <a:latin typeface="Carlito"/>
                <a:cs typeface="Times New Roman"/>
              </a:rPr>
              <a:t>på</a:t>
            </a:r>
            <a:r>
              <a:rPr sz="1800" spc="-35" dirty="0">
                <a:latin typeface="Carlito"/>
                <a:cs typeface="Times New Roman"/>
              </a:rPr>
              <a:t> </a:t>
            </a:r>
            <a:r>
              <a:rPr sz="1800" dirty="0">
                <a:latin typeface="Carlito"/>
                <a:cs typeface="Times New Roman"/>
              </a:rPr>
              <a:t>en</a:t>
            </a:r>
            <a:r>
              <a:rPr sz="1800" spc="-30" dirty="0">
                <a:latin typeface="Carlito"/>
                <a:cs typeface="Times New Roman"/>
              </a:rPr>
              <a:t> </a:t>
            </a:r>
            <a:r>
              <a:rPr sz="1800" dirty="0">
                <a:latin typeface="Carlito"/>
                <a:cs typeface="Times New Roman"/>
              </a:rPr>
              <a:t>sikret</a:t>
            </a:r>
            <a:r>
              <a:rPr sz="1800" spc="-35" dirty="0">
                <a:latin typeface="Carlito"/>
                <a:cs typeface="Times New Roman"/>
              </a:rPr>
              <a:t> </a:t>
            </a:r>
            <a:r>
              <a:rPr sz="1800" dirty="0">
                <a:latin typeface="Carlito"/>
                <a:cs typeface="Times New Roman"/>
              </a:rPr>
              <a:t>ekstern</a:t>
            </a:r>
            <a:r>
              <a:rPr sz="1800" spc="-30" dirty="0">
                <a:latin typeface="Carlito"/>
                <a:cs typeface="Times New Roman"/>
              </a:rPr>
              <a:t> </a:t>
            </a:r>
            <a:r>
              <a:rPr sz="1800" dirty="0">
                <a:latin typeface="Carlito"/>
                <a:cs typeface="Times New Roman"/>
              </a:rPr>
              <a:t>harddisk/server</a:t>
            </a:r>
            <a:r>
              <a:rPr sz="1800" spc="-35" dirty="0">
                <a:latin typeface="Carlito"/>
                <a:cs typeface="Times New Roman"/>
              </a:rPr>
              <a:t> </a:t>
            </a:r>
            <a:r>
              <a:rPr sz="1800" dirty="0">
                <a:latin typeface="Carlito"/>
                <a:cs typeface="Times New Roman"/>
              </a:rPr>
              <a:t>–</a:t>
            </a:r>
            <a:r>
              <a:rPr sz="1800" spc="-30" dirty="0">
                <a:latin typeface="Carlito"/>
                <a:cs typeface="Times New Roman"/>
              </a:rPr>
              <a:t> </a:t>
            </a:r>
            <a:r>
              <a:rPr sz="1800" dirty="0">
                <a:latin typeface="Carlito"/>
                <a:cs typeface="Times New Roman"/>
              </a:rPr>
              <a:t>eller</a:t>
            </a:r>
            <a:r>
              <a:rPr sz="1800" spc="-50" dirty="0">
                <a:latin typeface="Carlito"/>
                <a:cs typeface="Times New Roman"/>
              </a:rPr>
              <a:t> </a:t>
            </a:r>
            <a:r>
              <a:rPr sz="1800" dirty="0">
                <a:latin typeface="Carlito"/>
                <a:cs typeface="Times New Roman"/>
              </a:rPr>
              <a:t>elektronisk</a:t>
            </a:r>
            <a:r>
              <a:rPr sz="1800" spc="-50" dirty="0">
                <a:latin typeface="Carlito"/>
                <a:cs typeface="Times New Roman"/>
              </a:rPr>
              <a:t> </a:t>
            </a:r>
            <a:r>
              <a:rPr sz="1800" dirty="0">
                <a:latin typeface="Carlito"/>
                <a:cs typeface="Times New Roman"/>
              </a:rPr>
              <a:t>Back</a:t>
            </a:r>
            <a:r>
              <a:rPr sz="1800" spc="-45" dirty="0">
                <a:latin typeface="Carlito"/>
                <a:cs typeface="Times New Roman"/>
              </a:rPr>
              <a:t> </a:t>
            </a:r>
            <a:r>
              <a:rPr sz="1800" spc="-25" dirty="0">
                <a:latin typeface="Carlito"/>
                <a:cs typeface="Times New Roman"/>
              </a:rPr>
              <a:t>up</a:t>
            </a:r>
            <a:endParaRPr sz="1800" dirty="0">
              <a:latin typeface="Carlito"/>
              <a:cs typeface="Times New Roman"/>
            </a:endParaRPr>
          </a:p>
          <a:p>
            <a:pPr>
              <a:lnSpc>
                <a:spcPct val="100000"/>
              </a:lnSpc>
              <a:spcBef>
                <a:spcPts val="95"/>
              </a:spcBef>
            </a:pPr>
            <a:endParaRPr sz="1800" dirty="0">
              <a:latin typeface="Carlito"/>
              <a:cs typeface="Times New Roman"/>
            </a:endParaRPr>
          </a:p>
          <a:p>
            <a:pPr marL="12700" marR="5080">
              <a:lnSpc>
                <a:spcPct val="100000"/>
              </a:lnSpc>
            </a:pPr>
            <a:r>
              <a:rPr sz="1800" dirty="0">
                <a:latin typeface="Carlito"/>
                <a:cs typeface="Times New Roman"/>
              </a:rPr>
              <a:t>Sporbarheden</a:t>
            </a:r>
            <a:r>
              <a:rPr sz="1800" spc="-40" dirty="0">
                <a:latin typeface="Carlito"/>
                <a:cs typeface="Times New Roman"/>
              </a:rPr>
              <a:t> </a:t>
            </a:r>
            <a:r>
              <a:rPr sz="1800" dirty="0">
                <a:latin typeface="Carlito"/>
                <a:cs typeface="Times New Roman"/>
              </a:rPr>
              <a:t>sikres</a:t>
            </a:r>
            <a:r>
              <a:rPr sz="1800" spc="-40" dirty="0">
                <a:latin typeface="Carlito"/>
                <a:cs typeface="Times New Roman"/>
              </a:rPr>
              <a:t> </a:t>
            </a:r>
            <a:r>
              <a:rPr sz="1800" dirty="0">
                <a:latin typeface="Carlito"/>
                <a:cs typeface="Times New Roman"/>
              </a:rPr>
              <a:t>ved</a:t>
            </a:r>
            <a:r>
              <a:rPr sz="1800" spc="-25" dirty="0">
                <a:latin typeface="Carlito"/>
                <a:cs typeface="Times New Roman"/>
              </a:rPr>
              <a:t> </a:t>
            </a:r>
            <a:r>
              <a:rPr sz="1800" dirty="0">
                <a:latin typeface="Carlito"/>
                <a:cs typeface="Times New Roman"/>
              </a:rPr>
              <a:t>at</a:t>
            </a:r>
            <a:r>
              <a:rPr sz="1800" spc="-40" dirty="0">
                <a:latin typeface="Carlito"/>
                <a:cs typeface="Times New Roman"/>
              </a:rPr>
              <a:t> </a:t>
            </a:r>
            <a:r>
              <a:rPr sz="1800" dirty="0">
                <a:latin typeface="Carlito"/>
                <a:cs typeface="Times New Roman"/>
              </a:rPr>
              <a:t>KLS</a:t>
            </a:r>
            <a:r>
              <a:rPr sz="1800" spc="-30" dirty="0">
                <a:latin typeface="Carlito"/>
                <a:cs typeface="Times New Roman"/>
              </a:rPr>
              <a:t> </a:t>
            </a:r>
            <a:r>
              <a:rPr sz="1800" dirty="0">
                <a:latin typeface="Carlito"/>
                <a:cs typeface="Times New Roman"/>
              </a:rPr>
              <a:t>med</a:t>
            </a:r>
            <a:r>
              <a:rPr sz="1800" spc="-25" dirty="0">
                <a:latin typeface="Carlito"/>
                <a:cs typeface="Times New Roman"/>
              </a:rPr>
              <a:t> </a:t>
            </a:r>
            <a:r>
              <a:rPr sz="1800" dirty="0">
                <a:latin typeface="Carlito"/>
                <a:cs typeface="Times New Roman"/>
              </a:rPr>
              <a:t>tilhørende</a:t>
            </a:r>
            <a:r>
              <a:rPr sz="1800" spc="-40" dirty="0">
                <a:latin typeface="Carlito"/>
                <a:cs typeface="Times New Roman"/>
              </a:rPr>
              <a:t> </a:t>
            </a:r>
            <a:r>
              <a:rPr sz="1800" dirty="0">
                <a:latin typeface="Carlito"/>
                <a:cs typeface="Times New Roman"/>
              </a:rPr>
              <a:t>bilag</a:t>
            </a:r>
            <a:r>
              <a:rPr sz="1800" spc="-40" dirty="0">
                <a:latin typeface="Carlito"/>
                <a:cs typeface="Times New Roman"/>
              </a:rPr>
              <a:t> </a:t>
            </a:r>
            <a:r>
              <a:rPr sz="1800" dirty="0">
                <a:latin typeface="Carlito"/>
                <a:cs typeface="Times New Roman"/>
              </a:rPr>
              <a:t>er</a:t>
            </a:r>
            <a:r>
              <a:rPr sz="1800" spc="-25" dirty="0">
                <a:latin typeface="Carlito"/>
                <a:cs typeface="Times New Roman"/>
              </a:rPr>
              <a:t> </a:t>
            </a:r>
            <a:r>
              <a:rPr sz="1800" dirty="0">
                <a:latin typeface="Carlito"/>
                <a:cs typeface="Times New Roman"/>
              </a:rPr>
              <a:t>forsynet</a:t>
            </a:r>
            <a:r>
              <a:rPr sz="1800" spc="-50" dirty="0">
                <a:latin typeface="Carlito"/>
                <a:cs typeface="Times New Roman"/>
              </a:rPr>
              <a:t> </a:t>
            </a:r>
            <a:r>
              <a:rPr sz="1800" dirty="0">
                <a:latin typeface="Carlito"/>
                <a:cs typeface="Times New Roman"/>
              </a:rPr>
              <a:t>med</a:t>
            </a:r>
            <a:r>
              <a:rPr sz="1800" spc="-25" dirty="0">
                <a:latin typeface="Carlito"/>
                <a:cs typeface="Times New Roman"/>
              </a:rPr>
              <a:t> </a:t>
            </a:r>
            <a:r>
              <a:rPr sz="1800" dirty="0">
                <a:latin typeface="Carlito"/>
                <a:cs typeface="Times New Roman"/>
              </a:rPr>
              <a:t>gyldighedsdato</a:t>
            </a:r>
            <a:r>
              <a:rPr sz="1800" spc="-60" dirty="0">
                <a:latin typeface="Carlito"/>
                <a:cs typeface="Times New Roman"/>
              </a:rPr>
              <a:t> </a:t>
            </a:r>
            <a:r>
              <a:rPr sz="1800" dirty="0">
                <a:latin typeface="Carlito"/>
                <a:cs typeface="Times New Roman"/>
              </a:rPr>
              <a:t>og</a:t>
            </a:r>
            <a:r>
              <a:rPr sz="1800" spc="-35" dirty="0">
                <a:latin typeface="Carlito"/>
                <a:cs typeface="Times New Roman"/>
              </a:rPr>
              <a:t> </a:t>
            </a:r>
            <a:r>
              <a:rPr sz="1800" spc="-10" dirty="0">
                <a:latin typeface="Carlito"/>
                <a:cs typeface="Times New Roman"/>
              </a:rPr>
              <a:t>revisionsnummer.</a:t>
            </a:r>
            <a:r>
              <a:rPr sz="1800" spc="-55" dirty="0">
                <a:latin typeface="Carlito"/>
                <a:cs typeface="Times New Roman"/>
              </a:rPr>
              <a:t> </a:t>
            </a:r>
            <a:r>
              <a:rPr sz="1800" spc="-25" dirty="0">
                <a:latin typeface="Carlito"/>
                <a:cs typeface="Times New Roman"/>
              </a:rPr>
              <a:t>Ved </a:t>
            </a:r>
            <a:r>
              <a:rPr sz="1800" dirty="0">
                <a:latin typeface="Carlito"/>
                <a:cs typeface="Times New Roman"/>
              </a:rPr>
              <a:t>ændringer</a:t>
            </a:r>
            <a:r>
              <a:rPr sz="1800" spc="-50" dirty="0">
                <a:latin typeface="Carlito"/>
                <a:cs typeface="Times New Roman"/>
              </a:rPr>
              <a:t> </a:t>
            </a:r>
            <a:r>
              <a:rPr sz="1800" dirty="0">
                <a:latin typeface="Carlito"/>
                <a:cs typeface="Times New Roman"/>
              </a:rPr>
              <a:t>påfører</a:t>
            </a:r>
            <a:r>
              <a:rPr sz="1800" spc="-35" dirty="0">
                <a:latin typeface="Carlito"/>
                <a:cs typeface="Times New Roman"/>
              </a:rPr>
              <a:t> </a:t>
            </a:r>
            <a:r>
              <a:rPr sz="1800" dirty="0">
                <a:latin typeface="Carlito"/>
                <a:cs typeface="Times New Roman"/>
              </a:rPr>
              <a:t>KLSA</a:t>
            </a:r>
            <a:r>
              <a:rPr sz="1800" spc="-114" dirty="0">
                <a:latin typeface="Carlito"/>
                <a:cs typeface="Times New Roman"/>
              </a:rPr>
              <a:t> </a:t>
            </a:r>
            <a:r>
              <a:rPr sz="1800" dirty="0">
                <a:latin typeface="Carlito"/>
                <a:cs typeface="Times New Roman"/>
              </a:rPr>
              <a:t>ny</a:t>
            </a:r>
            <a:r>
              <a:rPr sz="1800" spc="-45" dirty="0">
                <a:latin typeface="Carlito"/>
                <a:cs typeface="Times New Roman"/>
              </a:rPr>
              <a:t> </a:t>
            </a:r>
            <a:r>
              <a:rPr sz="1800" dirty="0">
                <a:latin typeface="Carlito"/>
                <a:cs typeface="Times New Roman"/>
              </a:rPr>
              <a:t>gyldighedsdato</a:t>
            </a:r>
            <a:r>
              <a:rPr sz="1800" spc="-70" dirty="0">
                <a:latin typeface="Carlito"/>
                <a:cs typeface="Times New Roman"/>
              </a:rPr>
              <a:t> </a:t>
            </a:r>
            <a:r>
              <a:rPr sz="1800" dirty="0">
                <a:latin typeface="Carlito"/>
                <a:cs typeface="Times New Roman"/>
              </a:rPr>
              <a:t>og</a:t>
            </a:r>
            <a:r>
              <a:rPr sz="1800" spc="-35" dirty="0">
                <a:latin typeface="Carlito"/>
                <a:cs typeface="Times New Roman"/>
              </a:rPr>
              <a:t> </a:t>
            </a:r>
            <a:r>
              <a:rPr sz="1800" dirty="0">
                <a:latin typeface="Carlito"/>
                <a:cs typeface="Times New Roman"/>
              </a:rPr>
              <a:t>et</a:t>
            </a:r>
            <a:r>
              <a:rPr sz="1800" spc="-35" dirty="0">
                <a:latin typeface="Carlito"/>
                <a:cs typeface="Times New Roman"/>
              </a:rPr>
              <a:t> </a:t>
            </a:r>
            <a:r>
              <a:rPr sz="1800" dirty="0">
                <a:latin typeface="Carlito"/>
                <a:cs typeface="Times New Roman"/>
              </a:rPr>
              <a:t>fortløbende</a:t>
            </a:r>
            <a:r>
              <a:rPr sz="1800" spc="-50" dirty="0">
                <a:latin typeface="Carlito"/>
                <a:cs typeface="Times New Roman"/>
              </a:rPr>
              <a:t> </a:t>
            </a:r>
            <a:r>
              <a:rPr sz="1800" dirty="0">
                <a:latin typeface="Carlito"/>
                <a:cs typeface="Times New Roman"/>
              </a:rPr>
              <a:t>revisionsnummer</a:t>
            </a:r>
            <a:r>
              <a:rPr sz="1800" spc="-30" dirty="0">
                <a:latin typeface="Carlito"/>
                <a:cs typeface="Times New Roman"/>
              </a:rPr>
              <a:t> </a:t>
            </a:r>
            <a:r>
              <a:rPr sz="1800" dirty="0">
                <a:latin typeface="Carlito"/>
                <a:cs typeface="Times New Roman"/>
              </a:rPr>
              <a:t>i</a:t>
            </a:r>
            <a:r>
              <a:rPr sz="1800" spc="-35" dirty="0">
                <a:latin typeface="Carlito"/>
                <a:cs typeface="Times New Roman"/>
              </a:rPr>
              <a:t> </a:t>
            </a:r>
            <a:r>
              <a:rPr sz="1800" dirty="0">
                <a:latin typeface="Carlito"/>
                <a:cs typeface="Times New Roman"/>
              </a:rPr>
              <a:t>ændrede</a:t>
            </a:r>
            <a:r>
              <a:rPr sz="1800" spc="-35" dirty="0">
                <a:latin typeface="Carlito"/>
                <a:cs typeface="Times New Roman"/>
              </a:rPr>
              <a:t> </a:t>
            </a:r>
            <a:r>
              <a:rPr sz="1800" spc="-10" dirty="0">
                <a:latin typeface="Carlito"/>
                <a:cs typeface="Times New Roman"/>
              </a:rPr>
              <a:t>dokumenter</a:t>
            </a:r>
            <a:endParaRPr sz="1800" dirty="0">
              <a:latin typeface="Carlito"/>
              <a:cs typeface="Times New Roman"/>
            </a:endParaRPr>
          </a:p>
        </p:txBody>
      </p:sp>
      <p:pic>
        <p:nvPicPr>
          <p:cNvPr id="4" name="object 4"/>
          <p:cNvPicPr/>
          <p:nvPr/>
        </p:nvPicPr>
        <p:blipFill>
          <a:blip r:embed="rId2" cstate="print"/>
          <a:stretch>
            <a:fillRect/>
          </a:stretch>
        </p:blipFill>
        <p:spPr>
          <a:xfrm>
            <a:off x="545312" y="4369373"/>
            <a:ext cx="10360295" cy="238880"/>
          </a:xfrm>
          <a:prstGeom prst="rect">
            <a:avLst/>
          </a:prstGeom>
        </p:spPr>
      </p:pic>
      <p:sp>
        <p:nvSpPr>
          <p:cNvPr id="5" name="object 5"/>
          <p:cNvSpPr txBox="1"/>
          <p:nvPr/>
        </p:nvSpPr>
        <p:spPr>
          <a:xfrm>
            <a:off x="1638300" y="6096000"/>
            <a:ext cx="8400415" cy="401320"/>
          </a:xfrm>
          <a:prstGeom prst="rect">
            <a:avLst/>
          </a:prstGeom>
          <a:solidFill>
            <a:srgbClr val="ADFFE4"/>
          </a:solidFill>
          <a:ln w="9525">
            <a:solidFill>
              <a:srgbClr val="006846"/>
            </a:solidFill>
          </a:ln>
        </p:spPr>
        <p:txBody>
          <a:bodyPr vert="horz" wrap="square" lIns="0" tIns="30480" rIns="0" bIns="0" rtlCol="0">
            <a:spAutoFit/>
          </a:bodyPr>
          <a:lstStyle/>
          <a:p>
            <a:pPr marL="92075">
              <a:lnSpc>
                <a:spcPct val="100000"/>
              </a:lnSpc>
              <a:spcBef>
                <a:spcPts val="240"/>
              </a:spcBef>
            </a:pPr>
            <a:r>
              <a:rPr sz="2000" b="1" dirty="0">
                <a:latin typeface="Carlito"/>
                <a:cs typeface="Carlito"/>
              </a:rPr>
              <a:t>KLS</a:t>
            </a:r>
            <a:r>
              <a:rPr sz="2000" b="1" spc="-25" dirty="0">
                <a:latin typeface="Carlito"/>
                <a:cs typeface="Carlito"/>
              </a:rPr>
              <a:t> </a:t>
            </a:r>
            <a:r>
              <a:rPr sz="2000" b="1" dirty="0">
                <a:latin typeface="Carlito"/>
                <a:cs typeface="Carlito"/>
              </a:rPr>
              <a:t>er</a:t>
            </a:r>
            <a:r>
              <a:rPr sz="2000" b="1" spc="-30" dirty="0">
                <a:latin typeface="Carlito"/>
                <a:cs typeface="Carlito"/>
              </a:rPr>
              <a:t> </a:t>
            </a:r>
            <a:r>
              <a:rPr sz="2000" b="1" dirty="0">
                <a:latin typeface="Carlito"/>
                <a:cs typeface="Carlito"/>
              </a:rPr>
              <a:t>et</a:t>
            </a:r>
            <a:r>
              <a:rPr sz="2000" b="1" spc="-35" dirty="0">
                <a:latin typeface="Carlito"/>
                <a:cs typeface="Carlito"/>
              </a:rPr>
              <a:t> </a:t>
            </a:r>
            <a:r>
              <a:rPr sz="2000" b="1" dirty="0">
                <a:latin typeface="Carlito"/>
                <a:cs typeface="Carlito"/>
              </a:rPr>
              <a:t>dynamisk</a:t>
            </a:r>
            <a:r>
              <a:rPr sz="2000" b="1" spc="-25" dirty="0">
                <a:latin typeface="Carlito"/>
                <a:cs typeface="Carlito"/>
              </a:rPr>
              <a:t> </a:t>
            </a:r>
            <a:r>
              <a:rPr sz="2000" b="1" dirty="0">
                <a:latin typeface="Carlito"/>
                <a:cs typeface="Carlito"/>
              </a:rPr>
              <a:t>dokument</a:t>
            </a:r>
            <a:r>
              <a:rPr sz="2000" b="1" spc="-45" dirty="0">
                <a:latin typeface="Carlito"/>
                <a:cs typeface="Carlito"/>
              </a:rPr>
              <a:t> </a:t>
            </a:r>
            <a:r>
              <a:rPr sz="2000" b="1" spc="80" dirty="0">
                <a:latin typeface="Liberation Sans Narrow"/>
                <a:cs typeface="Liberation Sans Narrow"/>
              </a:rPr>
              <a:t>–</a:t>
            </a:r>
            <a:r>
              <a:rPr sz="2000" b="1" spc="-30" dirty="0">
                <a:latin typeface="Liberation Sans Narrow"/>
                <a:cs typeface="Liberation Sans Narrow"/>
              </a:rPr>
              <a:t> </a:t>
            </a:r>
            <a:r>
              <a:rPr sz="2000" b="1" dirty="0">
                <a:latin typeface="Carlito"/>
                <a:cs typeface="Carlito"/>
              </a:rPr>
              <a:t>altså</a:t>
            </a:r>
            <a:r>
              <a:rPr sz="2000" b="1" spc="-40" dirty="0">
                <a:latin typeface="Carlito"/>
                <a:cs typeface="Carlito"/>
              </a:rPr>
              <a:t> </a:t>
            </a:r>
            <a:r>
              <a:rPr sz="2000" b="1" spc="80" dirty="0">
                <a:latin typeface="Liberation Sans Narrow"/>
                <a:cs typeface="Liberation Sans Narrow"/>
              </a:rPr>
              <a:t>–</a:t>
            </a:r>
            <a:r>
              <a:rPr sz="2000" b="1" spc="-40" dirty="0">
                <a:latin typeface="Liberation Sans Narrow"/>
                <a:cs typeface="Liberation Sans Narrow"/>
              </a:rPr>
              <a:t> </a:t>
            </a:r>
            <a:r>
              <a:rPr sz="2000" b="1" dirty="0">
                <a:latin typeface="Carlito"/>
                <a:cs typeface="Carlito"/>
              </a:rPr>
              <a:t>det</a:t>
            </a:r>
            <a:r>
              <a:rPr sz="2000" b="1" spc="-30" dirty="0">
                <a:latin typeface="Carlito"/>
                <a:cs typeface="Carlito"/>
              </a:rPr>
              <a:t> </a:t>
            </a:r>
            <a:r>
              <a:rPr sz="2000" b="1" dirty="0">
                <a:latin typeface="Carlito"/>
                <a:cs typeface="Carlito"/>
              </a:rPr>
              <a:t>kan</a:t>
            </a:r>
            <a:r>
              <a:rPr sz="2000" b="1" spc="-25" dirty="0">
                <a:latin typeface="Carlito"/>
                <a:cs typeface="Carlito"/>
              </a:rPr>
              <a:t> </a:t>
            </a:r>
            <a:r>
              <a:rPr sz="2000" b="1" dirty="0">
                <a:latin typeface="Carlito"/>
                <a:cs typeface="Carlito"/>
              </a:rPr>
              <a:t>ændres</a:t>
            </a:r>
            <a:r>
              <a:rPr sz="2000" b="1" spc="-25" dirty="0">
                <a:latin typeface="Carlito"/>
                <a:cs typeface="Carlito"/>
              </a:rPr>
              <a:t> </a:t>
            </a:r>
            <a:r>
              <a:rPr sz="2000" b="1" dirty="0">
                <a:latin typeface="Carlito"/>
                <a:cs typeface="Carlito"/>
              </a:rPr>
              <a:t>når</a:t>
            </a:r>
            <a:r>
              <a:rPr sz="2000" b="1" spc="-30" dirty="0">
                <a:latin typeface="Carlito"/>
                <a:cs typeface="Carlito"/>
              </a:rPr>
              <a:t> </a:t>
            </a:r>
            <a:r>
              <a:rPr sz="2000" b="1" dirty="0">
                <a:latin typeface="Carlito"/>
                <a:cs typeface="Carlito"/>
              </a:rPr>
              <a:t>det</a:t>
            </a:r>
            <a:r>
              <a:rPr sz="2000" b="1" spc="-40" dirty="0">
                <a:latin typeface="Carlito"/>
                <a:cs typeface="Carlito"/>
              </a:rPr>
              <a:t> </a:t>
            </a:r>
            <a:r>
              <a:rPr sz="2000" b="1" dirty="0">
                <a:latin typeface="Carlito"/>
                <a:cs typeface="Carlito"/>
              </a:rPr>
              <a:t>er</a:t>
            </a:r>
            <a:r>
              <a:rPr sz="2000" b="1" spc="-20" dirty="0">
                <a:latin typeface="Carlito"/>
                <a:cs typeface="Carlito"/>
              </a:rPr>
              <a:t> </a:t>
            </a:r>
            <a:r>
              <a:rPr sz="2000" b="1" spc="-10" dirty="0">
                <a:latin typeface="Carlito"/>
                <a:cs typeface="Carlito"/>
              </a:rPr>
              <a:t>nødvendig.</a:t>
            </a:r>
            <a:endParaRPr sz="2000">
              <a:latin typeface="Carlito"/>
              <a:cs typeface="Carlito"/>
            </a:endParaRPr>
          </a:p>
        </p:txBody>
      </p:sp>
      <p:sp>
        <p:nvSpPr>
          <p:cNvPr id="6" name="object 4">
            <a:extLst>
              <a:ext uri="{FF2B5EF4-FFF2-40B4-BE49-F238E27FC236}">
                <a16:creationId xmlns:a16="http://schemas.microsoft.com/office/drawing/2014/main" id="{E2FEF4C2-3EAC-981A-F227-765922725F85}"/>
              </a:ext>
            </a:extLst>
          </p:cNvPr>
          <p:cNvSpPr txBox="1">
            <a:spLocks/>
          </p:cNvSpPr>
          <p:nvPr/>
        </p:nvSpPr>
        <p:spPr>
          <a:xfrm>
            <a:off x="747195" y="498129"/>
            <a:ext cx="10058400" cy="397994"/>
          </a:xfrm>
          <a:prstGeom prst="rect">
            <a:avLst/>
          </a:prstGeom>
        </p:spPr>
        <p:txBody>
          <a:bodyPr vert="horz" wrap="square" lIns="0" tIns="53975" rIns="0" bIns="0" rtlCol="0">
            <a:spAutoFit/>
          </a:bodyPr>
          <a:lstStyle>
            <a:lvl1pPr>
              <a:defRPr sz="2000" b="1" i="0">
                <a:solidFill>
                  <a:schemeClr val="tx1"/>
                </a:solidFill>
                <a:latin typeface="Carlito"/>
                <a:ea typeface="+mj-ea"/>
                <a:cs typeface="Carlito"/>
              </a:defRPr>
            </a:lvl1pPr>
          </a:lstStyle>
          <a:p>
            <a:pPr marL="12700" marR="5080">
              <a:lnSpc>
                <a:spcPts val="2590"/>
              </a:lnSpc>
              <a:spcBef>
                <a:spcPts val="425"/>
              </a:spcBef>
            </a:pPr>
            <a:r>
              <a:rPr lang="da-DK" sz="3200" dirty="0">
                <a:solidFill>
                  <a:srgbClr val="006846"/>
                </a:solidFill>
                <a:latin typeface="Arial"/>
                <a:cs typeface="Arial"/>
              </a:rPr>
              <a:t>Dokumentstyring, sporbarhed og arkivering</a:t>
            </a:r>
            <a:endParaRPr lang="da-DK" sz="3200" dirty="0">
              <a:latin typeface="Arial"/>
              <a:cs typeface="Arial"/>
            </a:endParaRPr>
          </a:p>
        </p:txBody>
      </p:sp>
      <p:pic>
        <p:nvPicPr>
          <p:cNvPr id="7" name="Picture 6">
            <a:extLst>
              <a:ext uri="{FF2B5EF4-FFF2-40B4-BE49-F238E27FC236}">
                <a16:creationId xmlns:a16="http://schemas.microsoft.com/office/drawing/2014/main" id="{F47FF5ED-51E6-2259-DFAA-F435CDA57B36}"/>
              </a:ext>
            </a:extLst>
          </p:cNvPr>
          <p:cNvPicPr>
            <a:picLocks noChangeAspect="1"/>
          </p:cNvPicPr>
          <p:nvPr/>
        </p:nvPicPr>
        <p:blipFill>
          <a:blip r:embed="rId3"/>
          <a:stretch>
            <a:fillRect/>
          </a:stretch>
        </p:blipFill>
        <p:spPr>
          <a:xfrm>
            <a:off x="4488040" y="4674627"/>
            <a:ext cx="3215919" cy="13869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5583855" cy="6857997"/>
          </a:xfrm>
          <a:prstGeom prst="rect">
            <a:avLst/>
          </a:prstGeom>
        </p:spPr>
      </p:pic>
      <p:pic>
        <p:nvPicPr>
          <p:cNvPr id="3" name="object 3"/>
          <p:cNvPicPr/>
          <p:nvPr/>
        </p:nvPicPr>
        <p:blipFill>
          <a:blip r:embed="rId3" cstate="print"/>
          <a:stretch>
            <a:fillRect/>
          </a:stretch>
        </p:blipFill>
        <p:spPr>
          <a:xfrm>
            <a:off x="11029250" y="585279"/>
            <a:ext cx="649097" cy="649097"/>
          </a:xfrm>
          <a:prstGeom prst="rect">
            <a:avLst/>
          </a:prstGeom>
        </p:spPr>
      </p:pic>
      <p:sp>
        <p:nvSpPr>
          <p:cNvPr id="4" name="object 4"/>
          <p:cNvSpPr txBox="1">
            <a:spLocks noGrp="1"/>
          </p:cNvSpPr>
          <p:nvPr>
            <p:ph type="title"/>
          </p:nvPr>
        </p:nvSpPr>
        <p:spPr>
          <a:xfrm>
            <a:off x="-691693" y="421897"/>
            <a:ext cx="10798860" cy="916405"/>
          </a:xfrm>
          <a:prstGeom prst="rect">
            <a:avLst/>
          </a:prstGeom>
        </p:spPr>
        <p:txBody>
          <a:bodyPr vert="horz" wrap="square" lIns="0" tIns="358902" rIns="0" bIns="0" rtlCol="0">
            <a:spAutoFit/>
          </a:bodyPr>
          <a:lstStyle/>
          <a:p>
            <a:pPr marL="4034154">
              <a:lnSpc>
                <a:spcPct val="100000"/>
              </a:lnSpc>
              <a:spcBef>
                <a:spcPts val="100"/>
              </a:spcBef>
            </a:pPr>
            <a:r>
              <a:rPr sz="3600" dirty="0">
                <a:solidFill>
                  <a:srgbClr val="006846"/>
                </a:solidFill>
                <a:latin typeface="Arial"/>
                <a:cs typeface="Arial"/>
              </a:rPr>
              <a:t>Papir</a:t>
            </a:r>
            <a:r>
              <a:rPr sz="3600" spc="-20" dirty="0">
                <a:solidFill>
                  <a:srgbClr val="006846"/>
                </a:solidFill>
                <a:latin typeface="Arial"/>
                <a:cs typeface="Arial"/>
              </a:rPr>
              <a:t> </a:t>
            </a:r>
            <a:r>
              <a:rPr sz="3600" dirty="0">
                <a:solidFill>
                  <a:srgbClr val="006846"/>
                </a:solidFill>
                <a:latin typeface="Arial"/>
                <a:cs typeface="Arial"/>
              </a:rPr>
              <a:t>eller</a:t>
            </a:r>
            <a:r>
              <a:rPr sz="3600" spc="-20" dirty="0">
                <a:solidFill>
                  <a:srgbClr val="006846"/>
                </a:solidFill>
                <a:latin typeface="Arial"/>
                <a:cs typeface="Arial"/>
              </a:rPr>
              <a:t> </a:t>
            </a:r>
            <a:r>
              <a:rPr sz="3600" dirty="0">
                <a:solidFill>
                  <a:srgbClr val="006846"/>
                </a:solidFill>
                <a:latin typeface="Arial"/>
                <a:cs typeface="Arial"/>
              </a:rPr>
              <a:t>digital</a:t>
            </a:r>
            <a:r>
              <a:rPr sz="3600" spc="-50" dirty="0">
                <a:solidFill>
                  <a:srgbClr val="006846"/>
                </a:solidFill>
                <a:latin typeface="Arial"/>
                <a:cs typeface="Arial"/>
              </a:rPr>
              <a:t> </a:t>
            </a:r>
            <a:r>
              <a:rPr sz="3600" dirty="0">
                <a:solidFill>
                  <a:srgbClr val="006846"/>
                </a:solidFill>
                <a:latin typeface="Arial"/>
                <a:cs typeface="Arial"/>
              </a:rPr>
              <a:t>løsning</a:t>
            </a:r>
            <a:r>
              <a:rPr sz="3600" spc="-50" dirty="0">
                <a:solidFill>
                  <a:srgbClr val="006846"/>
                </a:solidFill>
                <a:latin typeface="Arial"/>
                <a:cs typeface="Arial"/>
              </a:rPr>
              <a:t> ?</a:t>
            </a:r>
            <a:endParaRPr sz="3600" dirty="0">
              <a:latin typeface="Arial"/>
              <a:cs typeface="Arial"/>
            </a:endParaRPr>
          </a:p>
        </p:txBody>
      </p:sp>
      <p:pic>
        <p:nvPicPr>
          <p:cNvPr id="5" name="object 5"/>
          <p:cNvPicPr/>
          <p:nvPr/>
        </p:nvPicPr>
        <p:blipFill>
          <a:blip r:embed="rId4" cstate="print"/>
          <a:stretch>
            <a:fillRect/>
          </a:stretch>
        </p:blipFill>
        <p:spPr>
          <a:xfrm>
            <a:off x="6918993" y="2677168"/>
            <a:ext cx="3188174" cy="2204076"/>
          </a:xfrm>
          <a:prstGeom prst="rect">
            <a:avLst/>
          </a:prstGeom>
        </p:spPr>
      </p:pic>
      <p:pic>
        <p:nvPicPr>
          <p:cNvPr id="6" name="object 6"/>
          <p:cNvPicPr/>
          <p:nvPr/>
        </p:nvPicPr>
        <p:blipFill>
          <a:blip r:embed="rId5" cstate="print"/>
          <a:stretch>
            <a:fillRect/>
          </a:stretch>
        </p:blipFill>
        <p:spPr>
          <a:xfrm>
            <a:off x="2375916" y="2016251"/>
            <a:ext cx="3194304" cy="3192780"/>
          </a:xfrm>
          <a:prstGeom prst="rect">
            <a:avLst/>
          </a:prstGeom>
        </p:spPr>
      </p:pic>
      <p:sp>
        <p:nvSpPr>
          <p:cNvPr id="7" name="object 7"/>
          <p:cNvSpPr txBox="1"/>
          <p:nvPr/>
        </p:nvSpPr>
        <p:spPr>
          <a:xfrm>
            <a:off x="2590800" y="5472577"/>
            <a:ext cx="8211567" cy="443711"/>
          </a:xfrm>
          <a:prstGeom prst="rect">
            <a:avLst/>
          </a:prstGeom>
        </p:spPr>
        <p:txBody>
          <a:bodyPr vert="horz" wrap="square" lIns="0" tIns="12700" rIns="0" bIns="0" rtlCol="0">
            <a:spAutoFit/>
          </a:bodyPr>
          <a:lstStyle/>
          <a:p>
            <a:pPr marL="12700">
              <a:lnSpc>
                <a:spcPct val="100000"/>
              </a:lnSpc>
              <a:spcBef>
                <a:spcPts val="100"/>
              </a:spcBef>
            </a:pPr>
            <a:r>
              <a:rPr sz="2800" b="1" dirty="0">
                <a:latin typeface="Carlito"/>
                <a:cs typeface="Carlito"/>
              </a:rPr>
              <a:t>Virksomheden</a:t>
            </a:r>
            <a:r>
              <a:rPr sz="2800" b="1" spc="-85" dirty="0">
                <a:latin typeface="Carlito"/>
                <a:cs typeface="Carlito"/>
              </a:rPr>
              <a:t> </a:t>
            </a:r>
            <a:r>
              <a:rPr sz="2800" b="1" dirty="0">
                <a:latin typeface="Carlito"/>
                <a:cs typeface="Carlito"/>
              </a:rPr>
              <a:t>vælger</a:t>
            </a:r>
            <a:r>
              <a:rPr sz="2800" b="1" spc="-60" dirty="0">
                <a:latin typeface="Carlito"/>
                <a:cs typeface="Carlito"/>
              </a:rPr>
              <a:t> </a:t>
            </a:r>
            <a:r>
              <a:rPr sz="2800" b="1" dirty="0">
                <a:latin typeface="Carlito"/>
                <a:cs typeface="Carlito"/>
              </a:rPr>
              <a:t>selv</a:t>
            </a:r>
            <a:r>
              <a:rPr sz="2800" b="1" spc="-60" dirty="0">
                <a:latin typeface="Carlito"/>
                <a:cs typeface="Carlito"/>
              </a:rPr>
              <a:t> </a:t>
            </a:r>
            <a:r>
              <a:rPr sz="2800" b="1" dirty="0">
                <a:latin typeface="Carlito"/>
                <a:cs typeface="Carlito"/>
              </a:rPr>
              <a:t>hvad</a:t>
            </a:r>
            <a:r>
              <a:rPr sz="2800" b="1" spc="-80" dirty="0">
                <a:latin typeface="Carlito"/>
                <a:cs typeface="Carlito"/>
              </a:rPr>
              <a:t> </a:t>
            </a:r>
            <a:r>
              <a:rPr sz="2800" b="1" dirty="0">
                <a:latin typeface="Carlito"/>
                <a:cs typeface="Carlito"/>
              </a:rPr>
              <a:t>der</a:t>
            </a:r>
            <a:r>
              <a:rPr sz="2800" b="1" spc="-70" dirty="0">
                <a:latin typeface="Carlito"/>
                <a:cs typeface="Carlito"/>
              </a:rPr>
              <a:t> </a:t>
            </a:r>
            <a:r>
              <a:rPr sz="2800" b="1" dirty="0">
                <a:latin typeface="Carlito"/>
                <a:cs typeface="Carlito"/>
              </a:rPr>
              <a:t>passer</a:t>
            </a:r>
            <a:r>
              <a:rPr sz="2800" b="1" spc="-65" dirty="0">
                <a:latin typeface="Carlito"/>
                <a:cs typeface="Carlito"/>
              </a:rPr>
              <a:t> </a:t>
            </a:r>
            <a:r>
              <a:rPr sz="2800" b="1" spc="-10" dirty="0">
                <a:latin typeface="Carlito"/>
                <a:cs typeface="Carlito"/>
              </a:rPr>
              <a:t>bedst</a:t>
            </a:r>
            <a:endParaRPr sz="2800" dirty="0">
              <a:latin typeface="Carlito"/>
              <a:cs typeface="Carlito"/>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371600" y="1902939"/>
            <a:ext cx="4081272" cy="3547872"/>
          </a:xfrm>
          <a:prstGeom prst="rect">
            <a:avLst/>
          </a:prstGeom>
        </p:spPr>
      </p:pic>
      <p:pic>
        <p:nvPicPr>
          <p:cNvPr id="4" name="Picture 3">
            <a:extLst>
              <a:ext uri="{FF2B5EF4-FFF2-40B4-BE49-F238E27FC236}">
                <a16:creationId xmlns:a16="http://schemas.microsoft.com/office/drawing/2014/main" id="{9966FDC4-9172-BE10-E423-9B5EF9E6B1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9130" y="1902939"/>
            <a:ext cx="4081272" cy="3536120"/>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4">
            <a:extLst>
              <a:ext uri="{FF2B5EF4-FFF2-40B4-BE49-F238E27FC236}">
                <a16:creationId xmlns:a16="http://schemas.microsoft.com/office/drawing/2014/main" id="{83117A1E-1DCE-708C-2897-84E96398C3DE}"/>
              </a:ext>
            </a:extLst>
          </p:cNvPr>
          <p:cNvSpPr txBox="1">
            <a:spLocks noGrp="1"/>
          </p:cNvSpPr>
          <p:nvPr>
            <p:ph type="title"/>
          </p:nvPr>
        </p:nvSpPr>
        <p:spPr>
          <a:xfrm>
            <a:off x="838200" y="762001"/>
            <a:ext cx="9296400" cy="397994"/>
          </a:xfrm>
          <a:prstGeom prst="rect">
            <a:avLst/>
          </a:prstGeom>
        </p:spPr>
        <p:txBody>
          <a:bodyPr vert="horz" wrap="square" lIns="0" tIns="53975" rIns="0" bIns="0" rtlCol="0">
            <a:spAutoFit/>
          </a:bodyPr>
          <a:lstStyle/>
          <a:p>
            <a:pPr marL="12700" marR="5080" algn="ctr">
              <a:lnSpc>
                <a:spcPts val="2590"/>
              </a:lnSpc>
              <a:spcBef>
                <a:spcPts val="425"/>
              </a:spcBef>
            </a:pPr>
            <a:r>
              <a:rPr lang="da-DK" sz="3200" dirty="0">
                <a:solidFill>
                  <a:srgbClr val="006846"/>
                </a:solidFill>
                <a:latin typeface="Arial"/>
                <a:cs typeface="Arial"/>
              </a:rPr>
              <a:t>Vejen til autorisation</a:t>
            </a:r>
            <a:endParaRPr sz="3200" dirty="0">
              <a:latin typeface="Arial"/>
              <a:cs typeface="Arial"/>
            </a:endParaRPr>
          </a:p>
        </p:txBody>
      </p:sp>
    </p:spTree>
    <p:extLst>
      <p:ext uri="{BB962C8B-B14F-4D97-AF65-F5344CB8AC3E}">
        <p14:creationId xmlns:p14="http://schemas.microsoft.com/office/powerpoint/2010/main" val="30244645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CDD06C0A-3984-6F77-C8BE-0CE4F0EDB673}"/>
              </a:ext>
            </a:extLst>
          </p:cNvPr>
          <p:cNvSpPr txBox="1">
            <a:spLocks noGrp="1"/>
          </p:cNvSpPr>
          <p:nvPr>
            <p:ph type="title"/>
          </p:nvPr>
        </p:nvSpPr>
        <p:spPr>
          <a:xfrm>
            <a:off x="457200" y="418096"/>
            <a:ext cx="10798860" cy="706475"/>
          </a:xfrm>
          <a:prstGeom prst="rect">
            <a:avLst/>
          </a:prstGeom>
        </p:spPr>
        <p:txBody>
          <a:bodyPr vert="horz" wrap="square" lIns="0" tIns="151003" rIns="0" bIns="0" rtlCol="0">
            <a:spAutoFit/>
          </a:bodyPr>
          <a:lstStyle/>
          <a:p>
            <a:pPr marL="241300">
              <a:lnSpc>
                <a:spcPct val="100000"/>
              </a:lnSpc>
              <a:spcBef>
                <a:spcPts val="100"/>
              </a:spcBef>
            </a:pPr>
            <a:r>
              <a:rPr lang="da-DK" sz="3600" spc="-20" dirty="0">
                <a:solidFill>
                  <a:srgbClr val="006846"/>
                </a:solidFill>
              </a:rPr>
              <a:t>Det er nemmere end du tror!</a:t>
            </a:r>
            <a:endParaRPr sz="3600" dirty="0"/>
          </a:p>
        </p:txBody>
      </p:sp>
      <p:pic>
        <p:nvPicPr>
          <p:cNvPr id="5" name="Picture 4">
            <a:extLst>
              <a:ext uri="{FF2B5EF4-FFF2-40B4-BE49-F238E27FC236}">
                <a16:creationId xmlns:a16="http://schemas.microsoft.com/office/drawing/2014/main" id="{913C9BFD-2845-A3F3-B42B-A542D50CAC73}"/>
              </a:ext>
            </a:extLst>
          </p:cNvPr>
          <p:cNvPicPr>
            <a:picLocks noChangeAspect="1"/>
          </p:cNvPicPr>
          <p:nvPr/>
        </p:nvPicPr>
        <p:blipFill>
          <a:blip r:embed="rId2"/>
          <a:stretch>
            <a:fillRect/>
          </a:stretch>
        </p:blipFill>
        <p:spPr>
          <a:xfrm>
            <a:off x="609600" y="1447800"/>
            <a:ext cx="6286500" cy="2907507"/>
          </a:xfrm>
          <a:prstGeom prst="rect">
            <a:avLst/>
          </a:prstGeom>
        </p:spPr>
      </p:pic>
      <p:sp>
        <p:nvSpPr>
          <p:cNvPr id="6" name="Speech Bubble: Oval 5">
            <a:extLst>
              <a:ext uri="{FF2B5EF4-FFF2-40B4-BE49-F238E27FC236}">
                <a16:creationId xmlns:a16="http://schemas.microsoft.com/office/drawing/2014/main" id="{8A61ED7D-DFC3-E004-2494-EB54758C98C7}"/>
              </a:ext>
            </a:extLst>
          </p:cNvPr>
          <p:cNvSpPr/>
          <p:nvPr/>
        </p:nvSpPr>
        <p:spPr>
          <a:xfrm>
            <a:off x="7772400" y="1447800"/>
            <a:ext cx="3581400" cy="762000"/>
          </a:xfrm>
          <a:prstGeom prst="wedgeEllipseCallout">
            <a:avLst>
              <a:gd name="adj1" fmla="val -85939"/>
              <a:gd name="adj2" fmla="val -26300"/>
            </a:avLst>
          </a:prstGeom>
          <a:solidFill>
            <a:srgbClr val="557C5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da-DK" dirty="0"/>
              <a:t>1. Tilmeld dig Byggeriets Kvalitetskontrol</a:t>
            </a:r>
          </a:p>
        </p:txBody>
      </p:sp>
      <p:sp>
        <p:nvSpPr>
          <p:cNvPr id="7" name="Speech Bubble: Oval 6">
            <a:extLst>
              <a:ext uri="{FF2B5EF4-FFF2-40B4-BE49-F238E27FC236}">
                <a16:creationId xmlns:a16="http://schemas.microsoft.com/office/drawing/2014/main" id="{0F2CE413-4C06-82D3-CE82-610AE08FA097}"/>
              </a:ext>
            </a:extLst>
          </p:cNvPr>
          <p:cNvSpPr/>
          <p:nvPr/>
        </p:nvSpPr>
        <p:spPr>
          <a:xfrm>
            <a:off x="8019288" y="2296337"/>
            <a:ext cx="3581400" cy="762000"/>
          </a:xfrm>
          <a:prstGeom prst="wedgeEllipseCallout">
            <a:avLst>
              <a:gd name="adj1" fmla="val -222790"/>
              <a:gd name="adj2" fmla="val 81700"/>
            </a:avLst>
          </a:prstGeom>
          <a:solidFill>
            <a:srgbClr val="557C5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da-DK" dirty="0"/>
              <a:t>2. Hent gratis KLS-skabeloner</a:t>
            </a:r>
          </a:p>
        </p:txBody>
      </p:sp>
      <p:sp>
        <p:nvSpPr>
          <p:cNvPr id="8" name="Oval 7">
            <a:extLst>
              <a:ext uri="{FF2B5EF4-FFF2-40B4-BE49-F238E27FC236}">
                <a16:creationId xmlns:a16="http://schemas.microsoft.com/office/drawing/2014/main" id="{C78D469C-F9E6-F5A2-FCA1-EFBE8894A754}"/>
              </a:ext>
            </a:extLst>
          </p:cNvPr>
          <p:cNvSpPr/>
          <p:nvPr/>
        </p:nvSpPr>
        <p:spPr>
          <a:xfrm>
            <a:off x="7107936" y="3169258"/>
            <a:ext cx="4514088" cy="762000"/>
          </a:xfrm>
          <a:prstGeom prst="ellipse">
            <a:avLst/>
          </a:prstGeom>
          <a:solidFill>
            <a:srgbClr val="557C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3. Udfyld den og send den til </a:t>
            </a:r>
          </a:p>
          <a:p>
            <a:pPr algn="ctr"/>
            <a:r>
              <a:rPr lang="da-DK" dirty="0"/>
              <a:t>bk@byggekvalitet.dk</a:t>
            </a:r>
          </a:p>
        </p:txBody>
      </p:sp>
      <p:sp>
        <p:nvSpPr>
          <p:cNvPr id="9" name="Oval 8">
            <a:extLst>
              <a:ext uri="{FF2B5EF4-FFF2-40B4-BE49-F238E27FC236}">
                <a16:creationId xmlns:a16="http://schemas.microsoft.com/office/drawing/2014/main" id="{B3F3CC7C-0549-3A84-F518-DFD7B9E51EBE}"/>
              </a:ext>
            </a:extLst>
          </p:cNvPr>
          <p:cNvSpPr/>
          <p:nvPr/>
        </p:nvSpPr>
        <p:spPr>
          <a:xfrm>
            <a:off x="7162800" y="4051854"/>
            <a:ext cx="4514088" cy="762000"/>
          </a:xfrm>
          <a:prstGeom prst="ellipse">
            <a:avLst/>
          </a:prstGeom>
          <a:solidFill>
            <a:srgbClr val="557C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4. Tag de lovpligtige </a:t>
            </a:r>
          </a:p>
          <a:p>
            <a:pPr algn="ctr"/>
            <a:r>
              <a:rPr lang="da-DK" dirty="0"/>
              <a:t>AMU-kurser</a:t>
            </a:r>
          </a:p>
        </p:txBody>
      </p:sp>
      <p:sp>
        <p:nvSpPr>
          <p:cNvPr id="10" name="Speech Bubble: Oval 9">
            <a:extLst>
              <a:ext uri="{FF2B5EF4-FFF2-40B4-BE49-F238E27FC236}">
                <a16:creationId xmlns:a16="http://schemas.microsoft.com/office/drawing/2014/main" id="{E8F128D5-8365-E58D-96F9-6913BAA00B41}"/>
              </a:ext>
            </a:extLst>
          </p:cNvPr>
          <p:cNvSpPr/>
          <p:nvPr/>
        </p:nvSpPr>
        <p:spPr>
          <a:xfrm>
            <a:off x="7924800" y="4934450"/>
            <a:ext cx="3581400" cy="762000"/>
          </a:xfrm>
          <a:prstGeom prst="wedgeEllipseCallout">
            <a:avLst>
              <a:gd name="adj1" fmla="val -137003"/>
              <a:gd name="adj2" fmla="val -3500"/>
            </a:avLst>
          </a:prstGeom>
          <a:solidFill>
            <a:srgbClr val="557C5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da-DK" dirty="0"/>
              <a:t>5. Søg godkendelse til den fagligt ansvarlige</a:t>
            </a:r>
          </a:p>
        </p:txBody>
      </p:sp>
      <p:pic>
        <p:nvPicPr>
          <p:cNvPr id="12" name="Picture 11">
            <a:extLst>
              <a:ext uri="{FF2B5EF4-FFF2-40B4-BE49-F238E27FC236}">
                <a16:creationId xmlns:a16="http://schemas.microsoft.com/office/drawing/2014/main" id="{2054C15C-376A-E1CC-483D-8F442E0D2DC5}"/>
              </a:ext>
            </a:extLst>
          </p:cNvPr>
          <p:cNvPicPr>
            <a:picLocks noChangeAspect="1"/>
          </p:cNvPicPr>
          <p:nvPr/>
        </p:nvPicPr>
        <p:blipFill>
          <a:blip r:embed="rId3"/>
          <a:srcRect l="25625" t="8621" r="26875" b="39655"/>
          <a:stretch/>
        </p:blipFill>
        <p:spPr>
          <a:xfrm>
            <a:off x="1219200" y="4501214"/>
            <a:ext cx="3465576" cy="2051986"/>
          </a:xfrm>
          <a:prstGeom prst="rect">
            <a:avLst/>
          </a:prstGeom>
        </p:spPr>
      </p:pic>
      <p:sp>
        <p:nvSpPr>
          <p:cNvPr id="13" name="Speech Bubble: Oval 12">
            <a:extLst>
              <a:ext uri="{FF2B5EF4-FFF2-40B4-BE49-F238E27FC236}">
                <a16:creationId xmlns:a16="http://schemas.microsoft.com/office/drawing/2014/main" id="{8CEAA323-1028-71EF-9796-74F9B4C61EC3}"/>
              </a:ext>
            </a:extLst>
          </p:cNvPr>
          <p:cNvSpPr/>
          <p:nvPr/>
        </p:nvSpPr>
        <p:spPr>
          <a:xfrm>
            <a:off x="6896100" y="5708241"/>
            <a:ext cx="3581400" cy="762000"/>
          </a:xfrm>
          <a:prstGeom prst="wedgeEllipseCallout">
            <a:avLst>
              <a:gd name="adj1" fmla="val -111216"/>
              <a:gd name="adj2" fmla="val 100"/>
            </a:avLst>
          </a:prstGeom>
          <a:solidFill>
            <a:srgbClr val="557C5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da-DK" dirty="0"/>
              <a:t>6. Søg autorisation</a:t>
            </a:r>
          </a:p>
        </p:txBody>
      </p:sp>
    </p:spTree>
    <p:extLst>
      <p:ext uri="{BB962C8B-B14F-4D97-AF65-F5344CB8AC3E}">
        <p14:creationId xmlns:p14="http://schemas.microsoft.com/office/powerpoint/2010/main" val="38070931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1211C71-6745-43D4-C8E8-EDA4941D3C22}"/>
              </a:ext>
            </a:extLst>
          </p:cNvPr>
          <p:cNvPicPr>
            <a:picLocks noChangeAspect="1"/>
          </p:cNvPicPr>
          <p:nvPr/>
        </p:nvPicPr>
        <p:blipFill>
          <a:blip r:embed="rId2"/>
          <a:stretch>
            <a:fillRect/>
          </a:stretch>
        </p:blipFill>
        <p:spPr>
          <a:xfrm>
            <a:off x="1752600" y="1238443"/>
            <a:ext cx="4160797" cy="5307638"/>
          </a:xfrm>
          <a:prstGeom prst="rect">
            <a:avLst/>
          </a:prstGeom>
        </p:spPr>
      </p:pic>
      <p:pic>
        <p:nvPicPr>
          <p:cNvPr id="10" name="Picture 9">
            <a:extLst>
              <a:ext uri="{FF2B5EF4-FFF2-40B4-BE49-F238E27FC236}">
                <a16:creationId xmlns:a16="http://schemas.microsoft.com/office/drawing/2014/main" id="{AE03AE20-8714-DECD-B6F3-62F7FB9A8349}"/>
              </a:ext>
            </a:extLst>
          </p:cNvPr>
          <p:cNvPicPr>
            <a:picLocks noChangeAspect="1"/>
          </p:cNvPicPr>
          <p:nvPr/>
        </p:nvPicPr>
        <p:blipFill>
          <a:blip r:embed="rId3"/>
          <a:stretch>
            <a:fillRect/>
          </a:stretch>
        </p:blipFill>
        <p:spPr>
          <a:xfrm>
            <a:off x="6477000" y="1238443"/>
            <a:ext cx="4036306" cy="5307638"/>
          </a:xfrm>
          <a:prstGeom prst="rect">
            <a:avLst/>
          </a:prstGeom>
        </p:spPr>
      </p:pic>
      <p:sp>
        <p:nvSpPr>
          <p:cNvPr id="5" name="object 2">
            <a:extLst>
              <a:ext uri="{FF2B5EF4-FFF2-40B4-BE49-F238E27FC236}">
                <a16:creationId xmlns:a16="http://schemas.microsoft.com/office/drawing/2014/main" id="{CDD8D8FA-D5E2-3F3D-45C8-C4FB50C9E2C9}"/>
              </a:ext>
            </a:extLst>
          </p:cNvPr>
          <p:cNvSpPr txBox="1">
            <a:spLocks noGrp="1"/>
          </p:cNvSpPr>
          <p:nvPr>
            <p:ph type="title"/>
          </p:nvPr>
        </p:nvSpPr>
        <p:spPr>
          <a:xfrm>
            <a:off x="513967" y="279681"/>
            <a:ext cx="10798860" cy="706475"/>
          </a:xfrm>
          <a:prstGeom prst="rect">
            <a:avLst/>
          </a:prstGeom>
        </p:spPr>
        <p:txBody>
          <a:bodyPr vert="horz" wrap="square" lIns="0" tIns="151003" rIns="0" bIns="0" rtlCol="0">
            <a:spAutoFit/>
          </a:bodyPr>
          <a:lstStyle/>
          <a:p>
            <a:pPr marL="241300" algn="ctr">
              <a:lnSpc>
                <a:spcPct val="100000"/>
              </a:lnSpc>
              <a:spcBef>
                <a:spcPts val="100"/>
              </a:spcBef>
            </a:pPr>
            <a:r>
              <a:rPr lang="da-DK" sz="3600" spc="-20" dirty="0">
                <a:solidFill>
                  <a:srgbClr val="006846"/>
                </a:solidFill>
              </a:rPr>
              <a:t>www.byggekvalitet.dk</a:t>
            </a:r>
            <a:endParaRPr sz="3600" dirty="0"/>
          </a:p>
        </p:txBody>
      </p:sp>
    </p:spTree>
    <p:extLst>
      <p:ext uri="{BB962C8B-B14F-4D97-AF65-F5344CB8AC3E}">
        <p14:creationId xmlns:p14="http://schemas.microsoft.com/office/powerpoint/2010/main" val="39542260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D9DB5F93-58D2-7652-B088-EDE439FDDE85}"/>
              </a:ext>
            </a:extLst>
          </p:cNvPr>
          <p:cNvSpPr txBox="1">
            <a:spLocks noGrp="1"/>
          </p:cNvSpPr>
          <p:nvPr>
            <p:ph type="title"/>
          </p:nvPr>
        </p:nvSpPr>
        <p:spPr>
          <a:xfrm>
            <a:off x="533400" y="304800"/>
            <a:ext cx="8458200" cy="443070"/>
          </a:xfrm>
          <a:prstGeom prst="rect">
            <a:avLst/>
          </a:prstGeom>
        </p:spPr>
        <p:txBody>
          <a:bodyPr vert="horz" wrap="square" lIns="0" tIns="12065" rIns="0" bIns="0" rtlCol="0">
            <a:spAutoFit/>
          </a:bodyPr>
          <a:lstStyle/>
          <a:p>
            <a:pPr marL="12700">
              <a:lnSpc>
                <a:spcPct val="100000"/>
              </a:lnSpc>
              <a:spcBef>
                <a:spcPts val="95"/>
              </a:spcBef>
            </a:pPr>
            <a:r>
              <a:rPr lang="da-DK" sz="2800" spc="-10" dirty="0">
                <a:solidFill>
                  <a:srgbClr val="006846"/>
                </a:solidFill>
                <a:latin typeface="Arial"/>
                <a:cs typeface="Arial"/>
              </a:rPr>
              <a:t>Hvad koster det at blive autoriseret?</a:t>
            </a:r>
            <a:endParaRPr sz="2800" dirty="0">
              <a:latin typeface="Arial"/>
              <a:cs typeface="Arial"/>
            </a:endParaRPr>
          </a:p>
        </p:txBody>
      </p:sp>
      <p:pic>
        <p:nvPicPr>
          <p:cNvPr id="5" name="Picture 4" descr="A close-up of a chart&#10;&#10;Description automatically generated">
            <a:extLst>
              <a:ext uri="{FF2B5EF4-FFF2-40B4-BE49-F238E27FC236}">
                <a16:creationId xmlns:a16="http://schemas.microsoft.com/office/drawing/2014/main" id="{F2DEFC2D-EDFA-8CB5-ED55-F25F415B1846}"/>
              </a:ext>
            </a:extLst>
          </p:cNvPr>
          <p:cNvPicPr>
            <a:picLocks noChangeAspect="1"/>
          </p:cNvPicPr>
          <p:nvPr/>
        </p:nvPicPr>
        <p:blipFill>
          <a:blip r:embed="rId2" cstate="print">
            <a:extLst>
              <a:ext uri="{28A0092B-C50C-407E-A947-70E740481C1C}">
                <a14:useLocalDpi xmlns:a14="http://schemas.microsoft.com/office/drawing/2010/main" val="0"/>
              </a:ext>
            </a:extLst>
          </a:blip>
          <a:srcRect l="5639" t="4217" r="6724" b="57560"/>
          <a:stretch/>
        </p:blipFill>
        <p:spPr>
          <a:xfrm>
            <a:off x="533400" y="876952"/>
            <a:ext cx="7086600" cy="3999848"/>
          </a:xfrm>
          <a:prstGeom prst="rect">
            <a:avLst/>
          </a:prstGeom>
        </p:spPr>
      </p:pic>
      <p:grpSp>
        <p:nvGrpSpPr>
          <p:cNvPr id="15" name="Group 14">
            <a:extLst>
              <a:ext uri="{FF2B5EF4-FFF2-40B4-BE49-F238E27FC236}">
                <a16:creationId xmlns:a16="http://schemas.microsoft.com/office/drawing/2014/main" id="{21E8B157-68E9-7C36-B4AC-56037F11BACA}"/>
              </a:ext>
            </a:extLst>
          </p:cNvPr>
          <p:cNvGrpSpPr/>
          <p:nvPr/>
        </p:nvGrpSpPr>
        <p:grpSpPr>
          <a:xfrm>
            <a:off x="76200" y="5005882"/>
            <a:ext cx="8077200" cy="1486610"/>
            <a:chOff x="3446318" y="5410200"/>
            <a:chExt cx="5299364" cy="914400"/>
          </a:xfrm>
        </p:grpSpPr>
        <p:pic>
          <p:nvPicPr>
            <p:cNvPr id="13" name="Picture 12" descr="A close-up of a chart&#10;&#10;Description automatically generated">
              <a:extLst>
                <a:ext uri="{FF2B5EF4-FFF2-40B4-BE49-F238E27FC236}">
                  <a16:creationId xmlns:a16="http://schemas.microsoft.com/office/drawing/2014/main" id="{08127F57-CB7D-E3AE-4876-D5F9CF0835AD}"/>
                </a:ext>
              </a:extLst>
            </p:cNvPr>
            <p:cNvPicPr>
              <a:picLocks noChangeAspect="1"/>
            </p:cNvPicPr>
            <p:nvPr/>
          </p:nvPicPr>
          <p:blipFill>
            <a:blip r:embed="rId3" cstate="print">
              <a:extLst>
                <a:ext uri="{28A0092B-C50C-407E-A947-70E740481C1C}">
                  <a14:useLocalDpi xmlns:a14="http://schemas.microsoft.com/office/drawing/2010/main" val="0"/>
                </a:ext>
              </a:extLst>
            </a:blip>
            <a:srcRect t="55555" b="40001"/>
            <a:stretch/>
          </p:blipFill>
          <p:spPr>
            <a:xfrm>
              <a:off x="3446318" y="5410200"/>
              <a:ext cx="5299364" cy="304800"/>
            </a:xfrm>
            <a:prstGeom prst="rect">
              <a:avLst/>
            </a:prstGeom>
          </p:spPr>
        </p:pic>
        <p:pic>
          <p:nvPicPr>
            <p:cNvPr id="14" name="Picture 13" descr="A close-up of a chart&#10;&#10;Description automatically generated">
              <a:extLst>
                <a:ext uri="{FF2B5EF4-FFF2-40B4-BE49-F238E27FC236}">
                  <a16:creationId xmlns:a16="http://schemas.microsoft.com/office/drawing/2014/main" id="{7B24AA53-28A4-861A-658D-14807D3D85C5}"/>
                </a:ext>
              </a:extLst>
            </p:cNvPr>
            <p:cNvPicPr>
              <a:picLocks noChangeAspect="1"/>
            </p:cNvPicPr>
            <p:nvPr/>
          </p:nvPicPr>
          <p:blipFill>
            <a:blip r:embed="rId4" cstate="print">
              <a:extLst>
                <a:ext uri="{28A0092B-C50C-407E-A947-70E740481C1C}">
                  <a14:useLocalDpi xmlns:a14="http://schemas.microsoft.com/office/drawing/2010/main" val="0"/>
                </a:ext>
              </a:extLst>
            </a:blip>
            <a:srcRect t="63333" b="27778"/>
            <a:stretch/>
          </p:blipFill>
          <p:spPr>
            <a:xfrm>
              <a:off x="3446318" y="5715000"/>
              <a:ext cx="5299364" cy="609600"/>
            </a:xfrm>
            <a:prstGeom prst="rect">
              <a:avLst/>
            </a:prstGeom>
          </p:spPr>
        </p:pic>
      </p:grpSp>
      <p:grpSp>
        <p:nvGrpSpPr>
          <p:cNvPr id="19" name="Group 18">
            <a:extLst>
              <a:ext uri="{FF2B5EF4-FFF2-40B4-BE49-F238E27FC236}">
                <a16:creationId xmlns:a16="http://schemas.microsoft.com/office/drawing/2014/main" id="{0087E7CE-F89A-D2B1-46AB-6FC7210CD7BC}"/>
              </a:ext>
            </a:extLst>
          </p:cNvPr>
          <p:cNvGrpSpPr/>
          <p:nvPr/>
        </p:nvGrpSpPr>
        <p:grpSpPr>
          <a:xfrm>
            <a:off x="7924800" y="1882156"/>
            <a:ext cx="3733800" cy="2743200"/>
            <a:chOff x="7924800" y="2590800"/>
            <a:chExt cx="3733800" cy="2743200"/>
          </a:xfrm>
        </p:grpSpPr>
        <p:sp>
          <p:nvSpPr>
            <p:cNvPr id="16" name="Rectangle 15">
              <a:extLst>
                <a:ext uri="{FF2B5EF4-FFF2-40B4-BE49-F238E27FC236}">
                  <a16:creationId xmlns:a16="http://schemas.microsoft.com/office/drawing/2014/main" id="{94A06E29-92A5-FB02-B906-DA58BFEA95E4}"/>
                </a:ext>
              </a:extLst>
            </p:cNvPr>
            <p:cNvSpPr/>
            <p:nvPr/>
          </p:nvSpPr>
          <p:spPr>
            <a:xfrm>
              <a:off x="7924800" y="2590800"/>
              <a:ext cx="3733800" cy="274320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 name="TextBox 16">
              <a:extLst>
                <a:ext uri="{FF2B5EF4-FFF2-40B4-BE49-F238E27FC236}">
                  <a16:creationId xmlns:a16="http://schemas.microsoft.com/office/drawing/2014/main" id="{43FD6586-A299-0517-FAA6-EE3E474E1CCC}"/>
                </a:ext>
              </a:extLst>
            </p:cNvPr>
            <p:cNvSpPr txBox="1"/>
            <p:nvPr/>
          </p:nvSpPr>
          <p:spPr>
            <a:xfrm>
              <a:off x="8039100" y="3628072"/>
              <a:ext cx="3505200" cy="1477328"/>
            </a:xfrm>
            <a:prstGeom prst="rect">
              <a:avLst/>
            </a:prstGeom>
            <a:noFill/>
          </p:spPr>
          <p:txBody>
            <a:bodyPr wrap="square" rtlCol="0">
              <a:spAutoFit/>
            </a:bodyPr>
            <a:lstStyle/>
            <a:p>
              <a:pPr algn="ctr"/>
              <a:r>
                <a:rPr lang="da-DK" dirty="0"/>
                <a:t>Hertil kommer </a:t>
              </a:r>
              <a:r>
                <a:rPr lang="da-DK" dirty="0" err="1"/>
                <a:t>SIK´s</a:t>
              </a:r>
              <a:r>
                <a:rPr lang="da-DK" dirty="0"/>
                <a:t> gebyrer:</a:t>
              </a:r>
            </a:p>
            <a:p>
              <a:pPr algn="ctr"/>
              <a:endParaRPr lang="da-DK" dirty="0"/>
            </a:p>
            <a:p>
              <a:pPr algn="ctr"/>
              <a:r>
                <a:rPr lang="da-DK" dirty="0"/>
                <a:t>Fagligt ansvarlig	4.975,-</a:t>
              </a:r>
            </a:p>
            <a:p>
              <a:pPr algn="ctr"/>
              <a:endParaRPr lang="da-DK" dirty="0"/>
            </a:p>
            <a:p>
              <a:pPr algn="ctr"/>
              <a:r>
                <a:rPr lang="da-DK" dirty="0" err="1"/>
                <a:t>Aut.ansøgningen</a:t>
              </a:r>
              <a:r>
                <a:rPr lang="da-DK" dirty="0"/>
                <a:t>	4.975,-</a:t>
              </a:r>
            </a:p>
          </p:txBody>
        </p:sp>
        <p:pic>
          <p:nvPicPr>
            <p:cNvPr id="18" name="Picture 2">
              <a:extLst>
                <a:ext uri="{FF2B5EF4-FFF2-40B4-BE49-F238E27FC236}">
                  <a16:creationId xmlns:a16="http://schemas.microsoft.com/office/drawing/2014/main" id="{35B0AA26-72E4-4B93-5801-0511827E3DF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562"/>
            <a:stretch/>
          </p:blipFill>
          <p:spPr bwMode="auto">
            <a:xfrm>
              <a:off x="8686800" y="2810645"/>
              <a:ext cx="2209800" cy="914400"/>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TextBox 19">
            <a:extLst>
              <a:ext uri="{FF2B5EF4-FFF2-40B4-BE49-F238E27FC236}">
                <a16:creationId xmlns:a16="http://schemas.microsoft.com/office/drawing/2014/main" id="{230467B5-55C9-C156-CD63-302C9258277D}"/>
              </a:ext>
            </a:extLst>
          </p:cNvPr>
          <p:cNvSpPr txBox="1"/>
          <p:nvPr/>
        </p:nvSpPr>
        <p:spPr>
          <a:xfrm>
            <a:off x="7810500" y="4950012"/>
            <a:ext cx="3733800" cy="1569660"/>
          </a:xfrm>
          <a:prstGeom prst="rect">
            <a:avLst/>
          </a:prstGeom>
          <a:noFill/>
        </p:spPr>
        <p:txBody>
          <a:bodyPr wrap="square" rtlCol="0">
            <a:spAutoFit/>
          </a:bodyPr>
          <a:lstStyle/>
          <a:p>
            <a:pPr algn="ctr"/>
            <a:r>
              <a:rPr lang="da-DK" b="1" dirty="0"/>
              <a:t>Prisen for at komme i gang:</a:t>
            </a:r>
          </a:p>
          <a:p>
            <a:pPr algn="ctr"/>
            <a:endParaRPr lang="da-DK" b="1" dirty="0"/>
          </a:p>
          <a:p>
            <a:pPr algn="ctr"/>
            <a:r>
              <a:rPr lang="da-DK" sz="2400" b="1" dirty="0"/>
              <a:t>11.800,- + moms</a:t>
            </a:r>
          </a:p>
          <a:p>
            <a:pPr algn="ctr"/>
            <a:r>
              <a:rPr lang="da-DK" dirty="0"/>
              <a:t>(+ evt. kurser)</a:t>
            </a:r>
          </a:p>
          <a:p>
            <a:pPr algn="ctr"/>
            <a:r>
              <a:rPr lang="da-DK" dirty="0"/>
              <a:t>Efter knap et år kommer audits</a:t>
            </a:r>
          </a:p>
        </p:txBody>
      </p:sp>
    </p:spTree>
    <p:extLst>
      <p:ext uri="{BB962C8B-B14F-4D97-AF65-F5344CB8AC3E}">
        <p14:creationId xmlns:p14="http://schemas.microsoft.com/office/powerpoint/2010/main" val="2060844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DDAC712B-8D3D-27D4-2694-3F1F84402505}"/>
              </a:ext>
            </a:extLst>
          </p:cNvPr>
          <p:cNvSpPr txBox="1">
            <a:spLocks noGrp="1"/>
          </p:cNvSpPr>
          <p:nvPr>
            <p:ph type="title"/>
          </p:nvPr>
        </p:nvSpPr>
        <p:spPr>
          <a:xfrm>
            <a:off x="1866900" y="657146"/>
            <a:ext cx="8458200" cy="997068"/>
          </a:xfrm>
          <a:prstGeom prst="rect">
            <a:avLst/>
          </a:prstGeom>
        </p:spPr>
        <p:txBody>
          <a:bodyPr vert="horz" wrap="square" lIns="0" tIns="12065" rIns="0" bIns="0" rtlCol="0">
            <a:spAutoFit/>
          </a:bodyPr>
          <a:lstStyle/>
          <a:p>
            <a:pPr marL="12700" algn="ctr">
              <a:lnSpc>
                <a:spcPct val="100000"/>
              </a:lnSpc>
              <a:spcBef>
                <a:spcPts val="95"/>
              </a:spcBef>
            </a:pPr>
            <a:r>
              <a:rPr lang="da-DK" sz="3200" spc="-10" dirty="0">
                <a:solidFill>
                  <a:srgbClr val="006846"/>
                </a:solidFill>
                <a:latin typeface="Arial"/>
                <a:cs typeface="Arial"/>
              </a:rPr>
              <a:t>Hvor finder du mere information om </a:t>
            </a:r>
            <a:br>
              <a:rPr lang="da-DK" sz="3200" spc="-10" dirty="0">
                <a:solidFill>
                  <a:srgbClr val="006846"/>
                </a:solidFill>
                <a:latin typeface="Arial"/>
                <a:cs typeface="Arial"/>
              </a:rPr>
            </a:br>
            <a:r>
              <a:rPr lang="da-DK" sz="3200" spc="-10" dirty="0">
                <a:solidFill>
                  <a:srgbClr val="006846"/>
                </a:solidFill>
                <a:latin typeface="Arial"/>
                <a:cs typeface="Arial"/>
              </a:rPr>
              <a:t>asbestautorisation, regler og arbejdsmiljø?</a:t>
            </a:r>
            <a:endParaRPr sz="3200" dirty="0">
              <a:latin typeface="Arial"/>
              <a:cs typeface="Arial"/>
            </a:endParaRPr>
          </a:p>
        </p:txBody>
      </p:sp>
      <p:sp>
        <p:nvSpPr>
          <p:cNvPr id="4" name="TextBox 3">
            <a:extLst>
              <a:ext uri="{FF2B5EF4-FFF2-40B4-BE49-F238E27FC236}">
                <a16:creationId xmlns:a16="http://schemas.microsoft.com/office/drawing/2014/main" id="{A1022CCD-BB88-92B8-57D4-2D68CB07874A}"/>
              </a:ext>
            </a:extLst>
          </p:cNvPr>
          <p:cNvSpPr txBox="1"/>
          <p:nvPr/>
        </p:nvSpPr>
        <p:spPr>
          <a:xfrm>
            <a:off x="1371600" y="1879492"/>
            <a:ext cx="9296400" cy="4616648"/>
          </a:xfrm>
          <a:prstGeom prst="rect">
            <a:avLst/>
          </a:prstGeom>
          <a:noFill/>
        </p:spPr>
        <p:txBody>
          <a:bodyPr wrap="square" rtlCol="0">
            <a:spAutoFit/>
          </a:bodyPr>
          <a:lstStyle/>
          <a:p>
            <a:pPr algn="ctr"/>
            <a:r>
              <a:rPr lang="da-DK" sz="2400" b="1" dirty="0"/>
              <a:t>BYGGERIETS KVALITETSKONTROL</a:t>
            </a:r>
          </a:p>
          <a:p>
            <a:pPr algn="ctr"/>
            <a:r>
              <a:rPr lang="da-DK" dirty="0"/>
              <a:t>Når du har spørgsmål om autorisation, KLS og regelgrundlag på området</a:t>
            </a:r>
          </a:p>
          <a:p>
            <a:pPr algn="ctr"/>
            <a:r>
              <a:rPr lang="da-DK" dirty="0">
                <a:hlinkClick r:id="rId2"/>
              </a:rPr>
              <a:t>www.byggekvalitet.dk</a:t>
            </a:r>
            <a:r>
              <a:rPr lang="da-DK" dirty="0"/>
              <a:t>  eller ring 72 16 01 10</a:t>
            </a:r>
          </a:p>
          <a:p>
            <a:pPr algn="ctr"/>
            <a:endParaRPr lang="da-DK" dirty="0"/>
          </a:p>
          <a:p>
            <a:pPr algn="ctr"/>
            <a:r>
              <a:rPr lang="da-DK" sz="2400" b="1" dirty="0"/>
              <a:t>BYGGERIETS ARBEJDSMILJØBUS</a:t>
            </a:r>
          </a:p>
          <a:p>
            <a:pPr algn="ctr"/>
            <a:r>
              <a:rPr lang="da-DK" dirty="0"/>
              <a:t>De har konsulenter i hele landet og en </a:t>
            </a:r>
            <a:r>
              <a:rPr lang="da-DK" dirty="0" err="1"/>
              <a:t>videntjeneste</a:t>
            </a:r>
            <a:r>
              <a:rPr lang="da-DK" dirty="0"/>
              <a:t>. De kan svare på meget konkrete spørgsmål omkring asbest i forskellige byggetekniske situationer.</a:t>
            </a:r>
          </a:p>
          <a:p>
            <a:pPr algn="ctr"/>
            <a:r>
              <a:rPr lang="da-DK" dirty="0">
                <a:hlinkClick r:id="rId3"/>
              </a:rPr>
              <a:t>www.bam-bus.dk</a:t>
            </a:r>
            <a:r>
              <a:rPr lang="da-DK" dirty="0"/>
              <a:t>        </a:t>
            </a:r>
            <a:r>
              <a:rPr lang="da-DK" dirty="0">
                <a:hlinkClick r:id="rId4"/>
              </a:rPr>
              <a:t>info@bam-bus.dk</a:t>
            </a:r>
            <a:r>
              <a:rPr lang="da-DK" dirty="0"/>
              <a:t>       tlf.: 72 17 00 13</a:t>
            </a:r>
          </a:p>
          <a:p>
            <a:pPr algn="ctr"/>
            <a:endParaRPr lang="da-DK" sz="2400" b="1" dirty="0"/>
          </a:p>
          <a:p>
            <a:pPr algn="ctr"/>
            <a:r>
              <a:rPr lang="da-DK" sz="2400" b="1" dirty="0"/>
              <a:t>Arbejdstilsynet</a:t>
            </a:r>
          </a:p>
          <a:p>
            <a:pPr algn="ctr"/>
            <a:r>
              <a:rPr lang="da-DK" dirty="0"/>
              <a:t>Det er en rigtig god idé løbende at holde sig orienteret på Arbejdstilsynets hjemmeside.</a:t>
            </a:r>
          </a:p>
          <a:p>
            <a:pPr algn="ctr"/>
            <a:r>
              <a:rPr lang="da-DK" dirty="0"/>
              <a:t>De er myndighed på arbejdsmiljøområdet og opdaterer hele tiden asbestområdets regler og regeltolkninger med eksempler på deres hjemmeside.</a:t>
            </a:r>
          </a:p>
          <a:p>
            <a:pPr algn="ctr"/>
            <a:r>
              <a:rPr lang="da-DK" dirty="0">
                <a:hlinkClick r:id="rId5"/>
              </a:rPr>
              <a:t>www.at.dk/arbejdsmiljoe/asbest</a:t>
            </a:r>
            <a:endParaRPr lang="da-DK" dirty="0"/>
          </a:p>
          <a:p>
            <a:endParaRPr lang="da-DK" dirty="0"/>
          </a:p>
        </p:txBody>
      </p:sp>
    </p:spTree>
    <p:extLst>
      <p:ext uri="{BB962C8B-B14F-4D97-AF65-F5344CB8AC3E}">
        <p14:creationId xmlns:p14="http://schemas.microsoft.com/office/powerpoint/2010/main" val="26362300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46F3BFF8-FEC7-8442-3983-0AB75E546074}"/>
              </a:ext>
            </a:extLst>
          </p:cNvPr>
          <p:cNvSpPr txBox="1">
            <a:spLocks noGrp="1"/>
          </p:cNvSpPr>
          <p:nvPr>
            <p:ph type="title"/>
          </p:nvPr>
        </p:nvSpPr>
        <p:spPr>
          <a:xfrm>
            <a:off x="1524000" y="2438400"/>
            <a:ext cx="8458200" cy="1489510"/>
          </a:xfrm>
          <a:prstGeom prst="rect">
            <a:avLst/>
          </a:prstGeom>
        </p:spPr>
        <p:txBody>
          <a:bodyPr vert="horz" wrap="square" lIns="0" tIns="12065" rIns="0" bIns="0" rtlCol="0">
            <a:spAutoFit/>
          </a:bodyPr>
          <a:lstStyle/>
          <a:p>
            <a:pPr marL="12700" algn="ctr">
              <a:lnSpc>
                <a:spcPct val="100000"/>
              </a:lnSpc>
              <a:spcBef>
                <a:spcPts val="95"/>
              </a:spcBef>
            </a:pPr>
            <a:r>
              <a:rPr lang="da-DK" sz="9600" spc="-10" dirty="0">
                <a:solidFill>
                  <a:srgbClr val="006846"/>
                </a:solidFill>
                <a:latin typeface="Arial"/>
                <a:cs typeface="Arial"/>
              </a:rPr>
              <a:t>??</a:t>
            </a:r>
            <a:endParaRPr sz="9600" dirty="0">
              <a:latin typeface="Arial"/>
              <a:cs typeface="Arial"/>
            </a:endParaRPr>
          </a:p>
        </p:txBody>
      </p:sp>
    </p:spTree>
    <p:extLst>
      <p:ext uri="{BB962C8B-B14F-4D97-AF65-F5344CB8AC3E}">
        <p14:creationId xmlns:p14="http://schemas.microsoft.com/office/powerpoint/2010/main" val="18720807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69696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790</TotalTime>
  <Words>1773</Words>
  <Application>Microsoft Office PowerPoint</Application>
  <PresentationFormat>Widescreen</PresentationFormat>
  <Paragraphs>269</Paragraphs>
  <Slides>50</Slides>
  <Notes>13</Notes>
  <HiddenSlides>6</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50</vt:i4>
      </vt:variant>
    </vt:vector>
  </HeadingPairs>
  <TitlesOfParts>
    <vt:vector size="57" baseType="lpstr">
      <vt:lpstr>Aptos</vt:lpstr>
      <vt:lpstr>Arial</vt:lpstr>
      <vt:lpstr>Calibri</vt:lpstr>
      <vt:lpstr>Carlito</vt:lpstr>
      <vt:lpstr>Liberation Sans Narrow</vt:lpstr>
      <vt:lpstr>Muli</vt:lpstr>
      <vt:lpstr>Office Theme</vt:lpstr>
      <vt:lpstr>PowerPoint Presentation</vt:lpstr>
      <vt:lpstr>PowerPoint Presentation</vt:lpstr>
      <vt:lpstr>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Hvorfor arbejde med KLS?</vt:lpstr>
      <vt:lpstr>Hvad består et KLS af?</vt:lpstr>
      <vt:lpstr>Arbejdet med KLS er en løbende proces</vt:lpstr>
      <vt:lpstr>Hvad er fordelene ved at arbejde med KLS?</vt:lpstr>
      <vt:lpstr>Formålet med KLS i autoriserede virksomheder</vt:lpstr>
      <vt:lpstr>BEK nr. 725, der skal i KLS være procedurer for følgende</vt:lpstr>
      <vt:lpstr>Rapporter til dokumentation</vt:lpstr>
      <vt:lpstr>Krav til indhold i KLS – Bekendtgørelse 725 om Kvalitetsledelsessystemer for autoriserede virksomheder på El – VVS -  Kloak og Asbestområdet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Når en opgaven skal udføres</vt:lpstr>
      <vt:lpstr>Arbejdsprocesser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Papir eller digital løsning ?</vt:lpstr>
      <vt:lpstr>Vejen til autorisation</vt:lpstr>
      <vt:lpstr>Det er nemmere end du tror!</vt:lpstr>
      <vt:lpstr>www.byggekvalitet.dk</vt:lpstr>
      <vt:lpstr>Hvad koster det at blive autoriseret?</vt:lpstr>
      <vt:lpstr>Hvor finder du mere information om  asbestautorisation, regler og arbejdsmiljø?</vt:lpstr>
      <vt:lpst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Kvalitetsstyring I praksis for autoriserede virksomheder</dc:title>
  <dc:creator>Johs Pedersen</dc:creator>
  <cp:lastModifiedBy>Tommy Petersen</cp:lastModifiedBy>
  <cp:revision>6</cp:revision>
  <dcterms:created xsi:type="dcterms:W3CDTF">2024-08-22T11:20:32Z</dcterms:created>
  <dcterms:modified xsi:type="dcterms:W3CDTF">2024-11-04T08:53:34Z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2024-04-16T00:00:00Z</vt:filetime>
  </property>
  <property fmtid="{D5CDD505-2E9C-101B-9397-08002B2CF9AE}" pid="3" name="Creator">
    <vt:lpwstr>Microsoft® PowerPoint® for Microsoft 365</vt:lpwstr>
  </property>
  <property fmtid="{D5CDD505-2E9C-101B-9397-08002B2CF9AE}" pid="4" name="LastSaved">
    <vt:filetime>2024-08-22T00:00:00Z</vt:filetime>
  </property>
  <property fmtid="{D5CDD505-2E9C-101B-9397-08002B2CF9AE}" pid="5" name="Producer">
    <vt:lpwstr>3-Heights(TM) PDF Security Shell 4.8.25.2 (http://www.pdf-tools.com)</vt:lpwstr>
  </property>
</Properties>
</file>