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43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F31180-8D52-4468-BBE2-18F861235F79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1B26E9D-0708-482B-9916-B430B11734DB}">
      <dgm:prSet/>
      <dgm:spPr/>
      <dgm:t>
        <a:bodyPr/>
        <a:lstStyle/>
        <a:p>
          <a:r>
            <a:rPr lang="en-US"/>
            <a:t>Bevidsthed om sit fag og sin kunnen</a:t>
          </a:r>
        </a:p>
      </dgm:t>
    </dgm:pt>
    <dgm:pt modelId="{6CAA05A5-891D-4F73-B280-4BA5411BBF86}" type="parTrans" cxnId="{039E8614-C275-481D-93F5-F7DBCE3ED38D}">
      <dgm:prSet/>
      <dgm:spPr/>
      <dgm:t>
        <a:bodyPr/>
        <a:lstStyle/>
        <a:p>
          <a:endParaRPr lang="en-US"/>
        </a:p>
      </dgm:t>
    </dgm:pt>
    <dgm:pt modelId="{35082395-26FF-4274-AD90-6B87C00329FB}" type="sibTrans" cxnId="{039E8614-C275-481D-93F5-F7DBCE3ED38D}">
      <dgm:prSet/>
      <dgm:spPr/>
      <dgm:t>
        <a:bodyPr/>
        <a:lstStyle/>
        <a:p>
          <a:endParaRPr lang="en-US"/>
        </a:p>
      </dgm:t>
    </dgm:pt>
    <dgm:pt modelId="{985F8057-4D7B-4CB7-A45D-D97C7ED8BBE3}">
      <dgm:prSet/>
      <dgm:spPr/>
      <dgm:t>
        <a:bodyPr/>
        <a:lstStyle/>
        <a:p>
          <a:r>
            <a:rPr lang="en-US"/>
            <a:t>At levere et godt stykke arbejde med vilje</a:t>
          </a:r>
        </a:p>
      </dgm:t>
    </dgm:pt>
    <dgm:pt modelId="{25727DBC-9A1E-4EB5-9B60-312BA2F4F81F}" type="parTrans" cxnId="{7CF08A1D-3FE6-4C73-BF76-FF7C5CAE0FBD}">
      <dgm:prSet/>
      <dgm:spPr/>
      <dgm:t>
        <a:bodyPr/>
        <a:lstStyle/>
        <a:p>
          <a:endParaRPr lang="en-US"/>
        </a:p>
      </dgm:t>
    </dgm:pt>
    <dgm:pt modelId="{FEB9260F-E255-449F-BF4A-B490DFF706B6}" type="sibTrans" cxnId="{7CF08A1D-3FE6-4C73-BF76-FF7C5CAE0FBD}">
      <dgm:prSet/>
      <dgm:spPr/>
      <dgm:t>
        <a:bodyPr/>
        <a:lstStyle/>
        <a:p>
          <a:endParaRPr lang="en-US"/>
        </a:p>
      </dgm:t>
    </dgm:pt>
    <dgm:pt modelId="{D6D4FC88-E34C-46C8-9AFB-F51EF6910170}">
      <dgm:prSet/>
      <dgm:spPr/>
      <dgm:t>
        <a:bodyPr/>
        <a:lstStyle/>
        <a:p>
          <a:r>
            <a:rPr lang="en-US"/>
            <a:t>At tage ansvar for kvalitet og udvikling</a:t>
          </a:r>
        </a:p>
      </dgm:t>
    </dgm:pt>
    <dgm:pt modelId="{FCEBC528-2E61-452E-AD2B-445BFD252D96}" type="parTrans" cxnId="{3D946A8B-65ED-49AB-97E0-129D57070974}">
      <dgm:prSet/>
      <dgm:spPr/>
      <dgm:t>
        <a:bodyPr/>
        <a:lstStyle/>
        <a:p>
          <a:endParaRPr lang="en-US"/>
        </a:p>
      </dgm:t>
    </dgm:pt>
    <dgm:pt modelId="{B04C2DA9-31ED-4041-86EC-7000F47CD1F8}" type="sibTrans" cxnId="{3D946A8B-65ED-49AB-97E0-129D57070974}">
      <dgm:prSet/>
      <dgm:spPr/>
      <dgm:t>
        <a:bodyPr/>
        <a:lstStyle/>
        <a:p>
          <a:endParaRPr lang="en-US"/>
        </a:p>
      </dgm:t>
    </dgm:pt>
    <dgm:pt modelId="{C72CCF11-AEDB-48A9-BB13-55AA276F2C49}">
      <dgm:prSet/>
      <dgm:spPr/>
      <dgm:t>
        <a:bodyPr/>
        <a:lstStyle/>
        <a:p>
          <a:r>
            <a:rPr lang="en-US"/>
            <a:t>At være stolt af sit bidrag</a:t>
          </a:r>
        </a:p>
      </dgm:t>
    </dgm:pt>
    <dgm:pt modelId="{82B54ED5-7547-479E-8252-3C98AFCC22DF}" type="parTrans" cxnId="{C05BA3EF-3615-4196-9403-E8303468E1EE}">
      <dgm:prSet/>
      <dgm:spPr/>
      <dgm:t>
        <a:bodyPr/>
        <a:lstStyle/>
        <a:p>
          <a:endParaRPr lang="en-US"/>
        </a:p>
      </dgm:t>
    </dgm:pt>
    <dgm:pt modelId="{F3CD9908-A063-4C94-BDED-C3241411F6F0}" type="sibTrans" cxnId="{C05BA3EF-3615-4196-9403-E8303468E1EE}">
      <dgm:prSet/>
      <dgm:spPr/>
      <dgm:t>
        <a:bodyPr/>
        <a:lstStyle/>
        <a:p>
          <a:endParaRPr lang="en-US"/>
        </a:p>
      </dgm:t>
    </dgm:pt>
    <dgm:pt modelId="{D079423C-AC92-435B-9FA7-EFB3F96D0C57}" type="pres">
      <dgm:prSet presAssocID="{68F31180-8D52-4468-BBE2-18F861235F79}" presName="outerComposite" presStyleCnt="0">
        <dgm:presLayoutVars>
          <dgm:chMax val="5"/>
          <dgm:dir/>
          <dgm:resizeHandles val="exact"/>
        </dgm:presLayoutVars>
      </dgm:prSet>
      <dgm:spPr/>
    </dgm:pt>
    <dgm:pt modelId="{CB257CC0-4627-4BB0-ADC8-2200F0F0108E}" type="pres">
      <dgm:prSet presAssocID="{68F31180-8D52-4468-BBE2-18F861235F79}" presName="dummyMaxCanvas" presStyleCnt="0">
        <dgm:presLayoutVars/>
      </dgm:prSet>
      <dgm:spPr/>
    </dgm:pt>
    <dgm:pt modelId="{BAEB45E9-E9EC-4D27-BDE1-D844F4C0DC19}" type="pres">
      <dgm:prSet presAssocID="{68F31180-8D52-4468-BBE2-18F861235F79}" presName="FourNodes_1" presStyleLbl="node1" presStyleIdx="0" presStyleCnt="4">
        <dgm:presLayoutVars>
          <dgm:bulletEnabled val="1"/>
        </dgm:presLayoutVars>
      </dgm:prSet>
      <dgm:spPr/>
    </dgm:pt>
    <dgm:pt modelId="{05A839A0-5601-46D3-9F0C-FC8567C271C0}" type="pres">
      <dgm:prSet presAssocID="{68F31180-8D52-4468-BBE2-18F861235F79}" presName="FourNodes_2" presStyleLbl="node1" presStyleIdx="1" presStyleCnt="4">
        <dgm:presLayoutVars>
          <dgm:bulletEnabled val="1"/>
        </dgm:presLayoutVars>
      </dgm:prSet>
      <dgm:spPr/>
    </dgm:pt>
    <dgm:pt modelId="{5FE93804-19FC-458A-B3A0-9B6B40C51F38}" type="pres">
      <dgm:prSet presAssocID="{68F31180-8D52-4468-BBE2-18F861235F79}" presName="FourNodes_3" presStyleLbl="node1" presStyleIdx="2" presStyleCnt="4">
        <dgm:presLayoutVars>
          <dgm:bulletEnabled val="1"/>
        </dgm:presLayoutVars>
      </dgm:prSet>
      <dgm:spPr/>
    </dgm:pt>
    <dgm:pt modelId="{F0C546DD-8364-4605-A0AF-7C41C5B4CC2D}" type="pres">
      <dgm:prSet presAssocID="{68F31180-8D52-4468-BBE2-18F861235F79}" presName="FourNodes_4" presStyleLbl="node1" presStyleIdx="3" presStyleCnt="4">
        <dgm:presLayoutVars>
          <dgm:bulletEnabled val="1"/>
        </dgm:presLayoutVars>
      </dgm:prSet>
      <dgm:spPr/>
    </dgm:pt>
    <dgm:pt modelId="{7F302DAE-7E9F-40E2-AD23-B7BE14B3E324}" type="pres">
      <dgm:prSet presAssocID="{68F31180-8D52-4468-BBE2-18F861235F79}" presName="FourConn_1-2" presStyleLbl="fgAccFollowNode1" presStyleIdx="0" presStyleCnt="3">
        <dgm:presLayoutVars>
          <dgm:bulletEnabled val="1"/>
        </dgm:presLayoutVars>
      </dgm:prSet>
      <dgm:spPr/>
    </dgm:pt>
    <dgm:pt modelId="{D0128C36-6467-40CF-89B2-76E0D491C052}" type="pres">
      <dgm:prSet presAssocID="{68F31180-8D52-4468-BBE2-18F861235F79}" presName="FourConn_2-3" presStyleLbl="fgAccFollowNode1" presStyleIdx="1" presStyleCnt="3">
        <dgm:presLayoutVars>
          <dgm:bulletEnabled val="1"/>
        </dgm:presLayoutVars>
      </dgm:prSet>
      <dgm:spPr/>
    </dgm:pt>
    <dgm:pt modelId="{D1877CB7-5C7B-4F54-ADEF-AEA0F1CBC158}" type="pres">
      <dgm:prSet presAssocID="{68F31180-8D52-4468-BBE2-18F861235F79}" presName="FourConn_3-4" presStyleLbl="fgAccFollowNode1" presStyleIdx="2" presStyleCnt="3">
        <dgm:presLayoutVars>
          <dgm:bulletEnabled val="1"/>
        </dgm:presLayoutVars>
      </dgm:prSet>
      <dgm:spPr/>
    </dgm:pt>
    <dgm:pt modelId="{CDCDA0AD-5A09-49DE-BB45-BE637163FD2A}" type="pres">
      <dgm:prSet presAssocID="{68F31180-8D52-4468-BBE2-18F861235F79}" presName="FourNodes_1_text" presStyleLbl="node1" presStyleIdx="3" presStyleCnt="4">
        <dgm:presLayoutVars>
          <dgm:bulletEnabled val="1"/>
        </dgm:presLayoutVars>
      </dgm:prSet>
      <dgm:spPr/>
    </dgm:pt>
    <dgm:pt modelId="{83BB7437-E541-45EF-A272-466F7F2F92C2}" type="pres">
      <dgm:prSet presAssocID="{68F31180-8D52-4468-BBE2-18F861235F79}" presName="FourNodes_2_text" presStyleLbl="node1" presStyleIdx="3" presStyleCnt="4">
        <dgm:presLayoutVars>
          <dgm:bulletEnabled val="1"/>
        </dgm:presLayoutVars>
      </dgm:prSet>
      <dgm:spPr/>
    </dgm:pt>
    <dgm:pt modelId="{26C57B73-7A4A-43B0-A1A0-CD0614FF4C4F}" type="pres">
      <dgm:prSet presAssocID="{68F31180-8D52-4468-BBE2-18F861235F79}" presName="FourNodes_3_text" presStyleLbl="node1" presStyleIdx="3" presStyleCnt="4">
        <dgm:presLayoutVars>
          <dgm:bulletEnabled val="1"/>
        </dgm:presLayoutVars>
      </dgm:prSet>
      <dgm:spPr/>
    </dgm:pt>
    <dgm:pt modelId="{43644596-DD76-4997-B367-8653B0F861DF}" type="pres">
      <dgm:prSet presAssocID="{68F31180-8D52-4468-BBE2-18F861235F7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39E8614-C275-481D-93F5-F7DBCE3ED38D}" srcId="{68F31180-8D52-4468-BBE2-18F861235F79}" destId="{91B26E9D-0708-482B-9916-B430B11734DB}" srcOrd="0" destOrd="0" parTransId="{6CAA05A5-891D-4F73-B280-4BA5411BBF86}" sibTransId="{35082395-26FF-4274-AD90-6B87C00329FB}"/>
    <dgm:cxn modelId="{46449E1B-40DD-4CCE-9208-089FC8CE74A6}" type="presOf" srcId="{985F8057-4D7B-4CB7-A45D-D97C7ED8BBE3}" destId="{05A839A0-5601-46D3-9F0C-FC8567C271C0}" srcOrd="0" destOrd="0" presId="urn:microsoft.com/office/officeart/2005/8/layout/vProcess5"/>
    <dgm:cxn modelId="{7CF08A1D-3FE6-4C73-BF76-FF7C5CAE0FBD}" srcId="{68F31180-8D52-4468-BBE2-18F861235F79}" destId="{985F8057-4D7B-4CB7-A45D-D97C7ED8BBE3}" srcOrd="1" destOrd="0" parTransId="{25727DBC-9A1E-4EB5-9B60-312BA2F4F81F}" sibTransId="{FEB9260F-E255-449F-BF4A-B490DFF706B6}"/>
    <dgm:cxn modelId="{9EB37E60-4B5F-4150-B499-EB4B23CAFAEC}" type="presOf" srcId="{FEB9260F-E255-449F-BF4A-B490DFF706B6}" destId="{D0128C36-6467-40CF-89B2-76E0D491C052}" srcOrd="0" destOrd="0" presId="urn:microsoft.com/office/officeart/2005/8/layout/vProcess5"/>
    <dgm:cxn modelId="{59177F44-E192-4EFD-AB69-E4A97DE0927D}" type="presOf" srcId="{985F8057-4D7B-4CB7-A45D-D97C7ED8BBE3}" destId="{83BB7437-E541-45EF-A272-466F7F2F92C2}" srcOrd="1" destOrd="0" presId="urn:microsoft.com/office/officeart/2005/8/layout/vProcess5"/>
    <dgm:cxn modelId="{E3881983-3CD0-4284-B81F-5438F60C0FAF}" type="presOf" srcId="{B04C2DA9-31ED-4041-86EC-7000F47CD1F8}" destId="{D1877CB7-5C7B-4F54-ADEF-AEA0F1CBC158}" srcOrd="0" destOrd="0" presId="urn:microsoft.com/office/officeart/2005/8/layout/vProcess5"/>
    <dgm:cxn modelId="{3D946A8B-65ED-49AB-97E0-129D57070974}" srcId="{68F31180-8D52-4468-BBE2-18F861235F79}" destId="{D6D4FC88-E34C-46C8-9AFB-F51EF6910170}" srcOrd="2" destOrd="0" parTransId="{FCEBC528-2E61-452E-AD2B-445BFD252D96}" sibTransId="{B04C2DA9-31ED-4041-86EC-7000F47CD1F8}"/>
    <dgm:cxn modelId="{021B368E-7A4F-4F7B-B8CE-888E4C004223}" type="presOf" srcId="{C72CCF11-AEDB-48A9-BB13-55AA276F2C49}" destId="{43644596-DD76-4997-B367-8653B0F861DF}" srcOrd="1" destOrd="0" presId="urn:microsoft.com/office/officeart/2005/8/layout/vProcess5"/>
    <dgm:cxn modelId="{ABB28199-125F-4F4E-B7C3-A36401CC79E2}" type="presOf" srcId="{D6D4FC88-E34C-46C8-9AFB-F51EF6910170}" destId="{5FE93804-19FC-458A-B3A0-9B6B40C51F38}" srcOrd="0" destOrd="0" presId="urn:microsoft.com/office/officeart/2005/8/layout/vProcess5"/>
    <dgm:cxn modelId="{97B56B9C-5155-48B0-9985-466F0EB07F0A}" type="presOf" srcId="{68F31180-8D52-4468-BBE2-18F861235F79}" destId="{D079423C-AC92-435B-9FA7-EFB3F96D0C57}" srcOrd="0" destOrd="0" presId="urn:microsoft.com/office/officeart/2005/8/layout/vProcess5"/>
    <dgm:cxn modelId="{59E9B29C-7EF4-4434-90FD-51A234D4327C}" type="presOf" srcId="{D6D4FC88-E34C-46C8-9AFB-F51EF6910170}" destId="{26C57B73-7A4A-43B0-A1A0-CD0614FF4C4F}" srcOrd="1" destOrd="0" presId="urn:microsoft.com/office/officeart/2005/8/layout/vProcess5"/>
    <dgm:cxn modelId="{155A5EA0-1801-4D6A-A454-D638BC51C805}" type="presOf" srcId="{91B26E9D-0708-482B-9916-B430B11734DB}" destId="{BAEB45E9-E9EC-4D27-BDE1-D844F4C0DC19}" srcOrd="0" destOrd="0" presId="urn:microsoft.com/office/officeart/2005/8/layout/vProcess5"/>
    <dgm:cxn modelId="{9F52ADC7-A5FC-4DE3-9CBA-729F85448289}" type="presOf" srcId="{C72CCF11-AEDB-48A9-BB13-55AA276F2C49}" destId="{F0C546DD-8364-4605-A0AF-7C41C5B4CC2D}" srcOrd="0" destOrd="0" presId="urn:microsoft.com/office/officeart/2005/8/layout/vProcess5"/>
    <dgm:cxn modelId="{0F8542D5-500D-4EA2-8D15-B98E1084559C}" type="presOf" srcId="{91B26E9D-0708-482B-9916-B430B11734DB}" destId="{CDCDA0AD-5A09-49DE-BB45-BE637163FD2A}" srcOrd="1" destOrd="0" presId="urn:microsoft.com/office/officeart/2005/8/layout/vProcess5"/>
    <dgm:cxn modelId="{7E1931DE-5286-4F24-BB80-1118135953C6}" type="presOf" srcId="{35082395-26FF-4274-AD90-6B87C00329FB}" destId="{7F302DAE-7E9F-40E2-AD23-B7BE14B3E324}" srcOrd="0" destOrd="0" presId="urn:microsoft.com/office/officeart/2005/8/layout/vProcess5"/>
    <dgm:cxn modelId="{C05BA3EF-3615-4196-9403-E8303468E1EE}" srcId="{68F31180-8D52-4468-BBE2-18F861235F79}" destId="{C72CCF11-AEDB-48A9-BB13-55AA276F2C49}" srcOrd="3" destOrd="0" parTransId="{82B54ED5-7547-479E-8252-3C98AFCC22DF}" sibTransId="{F3CD9908-A063-4C94-BDED-C3241411F6F0}"/>
    <dgm:cxn modelId="{362D7CC1-E1B9-41D3-ADC6-832789873A0E}" type="presParOf" srcId="{D079423C-AC92-435B-9FA7-EFB3F96D0C57}" destId="{CB257CC0-4627-4BB0-ADC8-2200F0F0108E}" srcOrd="0" destOrd="0" presId="urn:microsoft.com/office/officeart/2005/8/layout/vProcess5"/>
    <dgm:cxn modelId="{910EF8EE-7980-4160-9DDB-81AE377266A9}" type="presParOf" srcId="{D079423C-AC92-435B-9FA7-EFB3F96D0C57}" destId="{BAEB45E9-E9EC-4D27-BDE1-D844F4C0DC19}" srcOrd="1" destOrd="0" presId="urn:microsoft.com/office/officeart/2005/8/layout/vProcess5"/>
    <dgm:cxn modelId="{F756E58C-3198-4A24-9C47-ABEFAD5436C4}" type="presParOf" srcId="{D079423C-AC92-435B-9FA7-EFB3F96D0C57}" destId="{05A839A0-5601-46D3-9F0C-FC8567C271C0}" srcOrd="2" destOrd="0" presId="urn:microsoft.com/office/officeart/2005/8/layout/vProcess5"/>
    <dgm:cxn modelId="{E21E3CFB-1B1D-4C0A-957A-1AEE44DBB732}" type="presParOf" srcId="{D079423C-AC92-435B-9FA7-EFB3F96D0C57}" destId="{5FE93804-19FC-458A-B3A0-9B6B40C51F38}" srcOrd="3" destOrd="0" presId="urn:microsoft.com/office/officeart/2005/8/layout/vProcess5"/>
    <dgm:cxn modelId="{0984AE03-3C77-4F95-8AE6-33331EE6F47B}" type="presParOf" srcId="{D079423C-AC92-435B-9FA7-EFB3F96D0C57}" destId="{F0C546DD-8364-4605-A0AF-7C41C5B4CC2D}" srcOrd="4" destOrd="0" presId="urn:microsoft.com/office/officeart/2005/8/layout/vProcess5"/>
    <dgm:cxn modelId="{D422321D-2C47-408E-9E8F-267EF07864A7}" type="presParOf" srcId="{D079423C-AC92-435B-9FA7-EFB3F96D0C57}" destId="{7F302DAE-7E9F-40E2-AD23-B7BE14B3E324}" srcOrd="5" destOrd="0" presId="urn:microsoft.com/office/officeart/2005/8/layout/vProcess5"/>
    <dgm:cxn modelId="{F00F951D-0E2C-48FF-98FD-602AE6C679D2}" type="presParOf" srcId="{D079423C-AC92-435B-9FA7-EFB3F96D0C57}" destId="{D0128C36-6467-40CF-89B2-76E0D491C052}" srcOrd="6" destOrd="0" presId="urn:microsoft.com/office/officeart/2005/8/layout/vProcess5"/>
    <dgm:cxn modelId="{078349A9-B414-4AAC-8E81-06EC0D3F9D59}" type="presParOf" srcId="{D079423C-AC92-435B-9FA7-EFB3F96D0C57}" destId="{D1877CB7-5C7B-4F54-ADEF-AEA0F1CBC158}" srcOrd="7" destOrd="0" presId="urn:microsoft.com/office/officeart/2005/8/layout/vProcess5"/>
    <dgm:cxn modelId="{9ABE104D-360E-4E3B-94EE-16238A2247CF}" type="presParOf" srcId="{D079423C-AC92-435B-9FA7-EFB3F96D0C57}" destId="{CDCDA0AD-5A09-49DE-BB45-BE637163FD2A}" srcOrd="8" destOrd="0" presId="urn:microsoft.com/office/officeart/2005/8/layout/vProcess5"/>
    <dgm:cxn modelId="{F90654B7-A551-4633-8ABF-94377DA1F45E}" type="presParOf" srcId="{D079423C-AC92-435B-9FA7-EFB3F96D0C57}" destId="{83BB7437-E541-45EF-A272-466F7F2F92C2}" srcOrd="9" destOrd="0" presId="urn:microsoft.com/office/officeart/2005/8/layout/vProcess5"/>
    <dgm:cxn modelId="{4115E5A2-85AD-4EF9-9532-5D262D513B38}" type="presParOf" srcId="{D079423C-AC92-435B-9FA7-EFB3F96D0C57}" destId="{26C57B73-7A4A-43B0-A1A0-CD0614FF4C4F}" srcOrd="10" destOrd="0" presId="urn:microsoft.com/office/officeart/2005/8/layout/vProcess5"/>
    <dgm:cxn modelId="{BF269D24-6D04-419E-B673-217C01B87971}" type="presParOf" srcId="{D079423C-AC92-435B-9FA7-EFB3F96D0C57}" destId="{43644596-DD76-4997-B367-8653B0F861D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885A44-7094-4306-86CF-BE7C3E434591}" type="doc">
      <dgm:prSet loTypeId="urn:microsoft.com/office/officeart/2005/8/layout/process5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226614F-FF6F-467C-9E30-41A94C92E9D6}">
      <dgm:prSet/>
      <dgm:spPr/>
      <dgm:t>
        <a:bodyPr/>
        <a:lstStyle/>
        <a:p>
          <a:r>
            <a:rPr lang="en-US"/>
            <a:t>Øger trivsel og arbejdsglæde</a:t>
          </a:r>
        </a:p>
      </dgm:t>
    </dgm:pt>
    <dgm:pt modelId="{9C361172-7D13-4628-AB0D-C685DE03A999}" type="parTrans" cxnId="{92B8FD43-446E-4921-B389-0B0E9389A4B7}">
      <dgm:prSet/>
      <dgm:spPr/>
      <dgm:t>
        <a:bodyPr/>
        <a:lstStyle/>
        <a:p>
          <a:endParaRPr lang="en-US"/>
        </a:p>
      </dgm:t>
    </dgm:pt>
    <dgm:pt modelId="{E26E8226-36F2-4DEC-A7DD-B51B25516A9C}" type="sibTrans" cxnId="{92B8FD43-446E-4921-B389-0B0E9389A4B7}">
      <dgm:prSet/>
      <dgm:spPr/>
      <dgm:t>
        <a:bodyPr/>
        <a:lstStyle/>
        <a:p>
          <a:endParaRPr lang="en-US"/>
        </a:p>
      </dgm:t>
    </dgm:pt>
    <dgm:pt modelId="{2B4981B9-57F1-4BC6-9991-242F42016DE2}">
      <dgm:prSet/>
      <dgm:spPr/>
      <dgm:t>
        <a:bodyPr/>
        <a:lstStyle/>
        <a:p>
          <a:r>
            <a:rPr lang="en-US"/>
            <a:t>Skaber bedre kvalitet i arbejdet</a:t>
          </a:r>
        </a:p>
      </dgm:t>
    </dgm:pt>
    <dgm:pt modelId="{F3446423-399F-459E-83CC-497289F97406}" type="parTrans" cxnId="{D275E552-31A5-46AE-9722-FA50D540CFED}">
      <dgm:prSet/>
      <dgm:spPr/>
      <dgm:t>
        <a:bodyPr/>
        <a:lstStyle/>
        <a:p>
          <a:endParaRPr lang="en-US"/>
        </a:p>
      </dgm:t>
    </dgm:pt>
    <dgm:pt modelId="{460E34C0-F495-4D5C-9B2A-3F171BD90424}" type="sibTrans" cxnId="{D275E552-31A5-46AE-9722-FA50D540CFED}">
      <dgm:prSet/>
      <dgm:spPr/>
      <dgm:t>
        <a:bodyPr/>
        <a:lstStyle/>
        <a:p>
          <a:endParaRPr lang="en-US"/>
        </a:p>
      </dgm:t>
    </dgm:pt>
    <dgm:pt modelId="{1CCE24CC-3194-4879-8316-6448789969B8}">
      <dgm:prSet/>
      <dgm:spPr/>
      <dgm:t>
        <a:bodyPr/>
        <a:lstStyle/>
        <a:p>
          <a:r>
            <a:rPr lang="en-US"/>
            <a:t>Fremmer ansvarlighed og motivation</a:t>
          </a:r>
        </a:p>
      </dgm:t>
    </dgm:pt>
    <dgm:pt modelId="{0551084A-387F-4508-943F-82B1AE87E01E}" type="parTrans" cxnId="{32ADE86C-CA0C-4791-8EDD-CE9BFA8ACAB8}">
      <dgm:prSet/>
      <dgm:spPr/>
      <dgm:t>
        <a:bodyPr/>
        <a:lstStyle/>
        <a:p>
          <a:endParaRPr lang="en-US"/>
        </a:p>
      </dgm:t>
    </dgm:pt>
    <dgm:pt modelId="{C31660E5-E09B-42E5-8F2A-7534DB85D22C}" type="sibTrans" cxnId="{32ADE86C-CA0C-4791-8EDD-CE9BFA8ACAB8}">
      <dgm:prSet/>
      <dgm:spPr/>
      <dgm:t>
        <a:bodyPr/>
        <a:lstStyle/>
        <a:p>
          <a:endParaRPr lang="en-US"/>
        </a:p>
      </dgm:t>
    </dgm:pt>
    <dgm:pt modelId="{6BD5ED0B-2F39-47CC-8BE3-C39E7BB30BE7}">
      <dgm:prSet/>
      <dgm:spPr/>
      <dgm:t>
        <a:bodyPr/>
        <a:lstStyle/>
        <a:p>
          <a:r>
            <a:rPr lang="en-US"/>
            <a:t>Styrker samarbejde og respekt</a:t>
          </a:r>
        </a:p>
      </dgm:t>
    </dgm:pt>
    <dgm:pt modelId="{CC0542C8-A8AE-4212-BC8B-8445719049E9}" type="parTrans" cxnId="{35690353-2BD7-4212-B583-CEC985646ED5}">
      <dgm:prSet/>
      <dgm:spPr/>
      <dgm:t>
        <a:bodyPr/>
        <a:lstStyle/>
        <a:p>
          <a:endParaRPr lang="en-US"/>
        </a:p>
      </dgm:t>
    </dgm:pt>
    <dgm:pt modelId="{13DA80E1-810F-46D1-86D1-2D634C37D59E}" type="sibTrans" cxnId="{35690353-2BD7-4212-B583-CEC985646ED5}">
      <dgm:prSet/>
      <dgm:spPr/>
      <dgm:t>
        <a:bodyPr/>
        <a:lstStyle/>
        <a:p>
          <a:endParaRPr lang="en-US"/>
        </a:p>
      </dgm:t>
    </dgm:pt>
    <dgm:pt modelId="{F44B4810-414B-4F8C-93EC-318317F2ACC7}" type="pres">
      <dgm:prSet presAssocID="{B1885A44-7094-4306-86CF-BE7C3E434591}" presName="diagram" presStyleCnt="0">
        <dgm:presLayoutVars>
          <dgm:dir/>
          <dgm:resizeHandles val="exact"/>
        </dgm:presLayoutVars>
      </dgm:prSet>
      <dgm:spPr/>
    </dgm:pt>
    <dgm:pt modelId="{1BB023A1-3906-4D41-B588-DDDD70F1A742}" type="pres">
      <dgm:prSet presAssocID="{E226614F-FF6F-467C-9E30-41A94C92E9D6}" presName="node" presStyleLbl="node1" presStyleIdx="0" presStyleCnt="4">
        <dgm:presLayoutVars>
          <dgm:bulletEnabled val="1"/>
        </dgm:presLayoutVars>
      </dgm:prSet>
      <dgm:spPr/>
    </dgm:pt>
    <dgm:pt modelId="{E95FBD5C-88FD-43CC-A943-8894F4AE1942}" type="pres">
      <dgm:prSet presAssocID="{E26E8226-36F2-4DEC-A7DD-B51B25516A9C}" presName="sibTrans" presStyleLbl="sibTrans2D1" presStyleIdx="0" presStyleCnt="3"/>
      <dgm:spPr/>
    </dgm:pt>
    <dgm:pt modelId="{9DD312CD-2849-4568-8F12-42287CC17303}" type="pres">
      <dgm:prSet presAssocID="{E26E8226-36F2-4DEC-A7DD-B51B25516A9C}" presName="connectorText" presStyleLbl="sibTrans2D1" presStyleIdx="0" presStyleCnt="3"/>
      <dgm:spPr/>
    </dgm:pt>
    <dgm:pt modelId="{3DC3D2F1-F00F-41D7-BB2F-40250912C010}" type="pres">
      <dgm:prSet presAssocID="{2B4981B9-57F1-4BC6-9991-242F42016DE2}" presName="node" presStyleLbl="node1" presStyleIdx="1" presStyleCnt="4">
        <dgm:presLayoutVars>
          <dgm:bulletEnabled val="1"/>
        </dgm:presLayoutVars>
      </dgm:prSet>
      <dgm:spPr/>
    </dgm:pt>
    <dgm:pt modelId="{26CE6BAF-DD69-4897-A936-482930F2066E}" type="pres">
      <dgm:prSet presAssocID="{460E34C0-F495-4D5C-9B2A-3F171BD90424}" presName="sibTrans" presStyleLbl="sibTrans2D1" presStyleIdx="1" presStyleCnt="3"/>
      <dgm:spPr/>
    </dgm:pt>
    <dgm:pt modelId="{FA3CDE41-7D97-4223-B741-482710B75E56}" type="pres">
      <dgm:prSet presAssocID="{460E34C0-F495-4D5C-9B2A-3F171BD90424}" presName="connectorText" presStyleLbl="sibTrans2D1" presStyleIdx="1" presStyleCnt="3"/>
      <dgm:spPr/>
    </dgm:pt>
    <dgm:pt modelId="{AD85D960-942C-4C91-A1BD-053A7FF2D344}" type="pres">
      <dgm:prSet presAssocID="{1CCE24CC-3194-4879-8316-6448789969B8}" presName="node" presStyleLbl="node1" presStyleIdx="2" presStyleCnt="4">
        <dgm:presLayoutVars>
          <dgm:bulletEnabled val="1"/>
        </dgm:presLayoutVars>
      </dgm:prSet>
      <dgm:spPr/>
    </dgm:pt>
    <dgm:pt modelId="{CE9AD780-FC2C-4F44-A218-B7F73F040745}" type="pres">
      <dgm:prSet presAssocID="{C31660E5-E09B-42E5-8F2A-7534DB85D22C}" presName="sibTrans" presStyleLbl="sibTrans2D1" presStyleIdx="2" presStyleCnt="3"/>
      <dgm:spPr/>
    </dgm:pt>
    <dgm:pt modelId="{8553D486-DC51-4767-8DF8-E5EB60399A26}" type="pres">
      <dgm:prSet presAssocID="{C31660E5-E09B-42E5-8F2A-7534DB85D22C}" presName="connectorText" presStyleLbl="sibTrans2D1" presStyleIdx="2" presStyleCnt="3"/>
      <dgm:spPr/>
    </dgm:pt>
    <dgm:pt modelId="{BBA771DF-EF97-4BDE-8BCB-D704909A0D3C}" type="pres">
      <dgm:prSet presAssocID="{6BD5ED0B-2F39-47CC-8BE3-C39E7BB30BE7}" presName="node" presStyleLbl="node1" presStyleIdx="3" presStyleCnt="4">
        <dgm:presLayoutVars>
          <dgm:bulletEnabled val="1"/>
        </dgm:presLayoutVars>
      </dgm:prSet>
      <dgm:spPr/>
    </dgm:pt>
  </dgm:ptLst>
  <dgm:cxnLst>
    <dgm:cxn modelId="{3F10B325-7E8D-4EE4-B464-75D1714C03D0}" type="presOf" srcId="{460E34C0-F495-4D5C-9B2A-3F171BD90424}" destId="{26CE6BAF-DD69-4897-A936-482930F2066E}" srcOrd="0" destOrd="0" presId="urn:microsoft.com/office/officeart/2005/8/layout/process5"/>
    <dgm:cxn modelId="{47AB235D-3C2F-4898-876A-813A25567471}" type="presOf" srcId="{1CCE24CC-3194-4879-8316-6448789969B8}" destId="{AD85D960-942C-4C91-A1BD-053A7FF2D344}" srcOrd="0" destOrd="0" presId="urn:microsoft.com/office/officeart/2005/8/layout/process5"/>
    <dgm:cxn modelId="{92B8FD43-446E-4921-B389-0B0E9389A4B7}" srcId="{B1885A44-7094-4306-86CF-BE7C3E434591}" destId="{E226614F-FF6F-467C-9E30-41A94C92E9D6}" srcOrd="0" destOrd="0" parTransId="{9C361172-7D13-4628-AB0D-C685DE03A999}" sibTransId="{E26E8226-36F2-4DEC-A7DD-B51B25516A9C}"/>
    <dgm:cxn modelId="{23FB4E69-0ECE-4BE5-BC5F-C30D502FAE7F}" type="presOf" srcId="{E26E8226-36F2-4DEC-A7DD-B51B25516A9C}" destId="{E95FBD5C-88FD-43CC-A943-8894F4AE1942}" srcOrd="0" destOrd="0" presId="urn:microsoft.com/office/officeart/2005/8/layout/process5"/>
    <dgm:cxn modelId="{32ADE86C-CA0C-4791-8EDD-CE9BFA8ACAB8}" srcId="{B1885A44-7094-4306-86CF-BE7C3E434591}" destId="{1CCE24CC-3194-4879-8316-6448789969B8}" srcOrd="2" destOrd="0" parTransId="{0551084A-387F-4508-943F-82B1AE87E01E}" sibTransId="{C31660E5-E09B-42E5-8F2A-7534DB85D22C}"/>
    <dgm:cxn modelId="{D162C951-1E51-4431-8CB1-2895A43F61D0}" type="presOf" srcId="{C31660E5-E09B-42E5-8F2A-7534DB85D22C}" destId="{8553D486-DC51-4767-8DF8-E5EB60399A26}" srcOrd="1" destOrd="0" presId="urn:microsoft.com/office/officeart/2005/8/layout/process5"/>
    <dgm:cxn modelId="{D275E552-31A5-46AE-9722-FA50D540CFED}" srcId="{B1885A44-7094-4306-86CF-BE7C3E434591}" destId="{2B4981B9-57F1-4BC6-9991-242F42016DE2}" srcOrd="1" destOrd="0" parTransId="{F3446423-399F-459E-83CC-497289F97406}" sibTransId="{460E34C0-F495-4D5C-9B2A-3F171BD90424}"/>
    <dgm:cxn modelId="{35690353-2BD7-4212-B583-CEC985646ED5}" srcId="{B1885A44-7094-4306-86CF-BE7C3E434591}" destId="{6BD5ED0B-2F39-47CC-8BE3-C39E7BB30BE7}" srcOrd="3" destOrd="0" parTransId="{CC0542C8-A8AE-4212-BC8B-8445719049E9}" sibTransId="{13DA80E1-810F-46D1-86D1-2D634C37D59E}"/>
    <dgm:cxn modelId="{7E980658-0603-49CF-9FF6-17D642FB8CDA}" type="presOf" srcId="{460E34C0-F495-4D5C-9B2A-3F171BD90424}" destId="{FA3CDE41-7D97-4223-B741-482710B75E56}" srcOrd="1" destOrd="0" presId="urn:microsoft.com/office/officeart/2005/8/layout/process5"/>
    <dgm:cxn modelId="{98BD88A2-E1C8-40C7-8B12-0ED33D1750E0}" type="presOf" srcId="{B1885A44-7094-4306-86CF-BE7C3E434591}" destId="{F44B4810-414B-4F8C-93EC-318317F2ACC7}" srcOrd="0" destOrd="0" presId="urn:microsoft.com/office/officeart/2005/8/layout/process5"/>
    <dgm:cxn modelId="{C996E8AE-DEE8-44F2-B713-11B0F9642FCC}" type="presOf" srcId="{6BD5ED0B-2F39-47CC-8BE3-C39E7BB30BE7}" destId="{BBA771DF-EF97-4BDE-8BCB-D704909A0D3C}" srcOrd="0" destOrd="0" presId="urn:microsoft.com/office/officeart/2005/8/layout/process5"/>
    <dgm:cxn modelId="{3F8F1DBA-5989-4DE7-B258-AF642DAC81B2}" type="presOf" srcId="{C31660E5-E09B-42E5-8F2A-7534DB85D22C}" destId="{CE9AD780-FC2C-4F44-A218-B7F73F040745}" srcOrd="0" destOrd="0" presId="urn:microsoft.com/office/officeart/2005/8/layout/process5"/>
    <dgm:cxn modelId="{718391BE-5E06-47EA-BEE1-973001FEE10A}" type="presOf" srcId="{E26E8226-36F2-4DEC-A7DD-B51B25516A9C}" destId="{9DD312CD-2849-4568-8F12-42287CC17303}" srcOrd="1" destOrd="0" presId="urn:microsoft.com/office/officeart/2005/8/layout/process5"/>
    <dgm:cxn modelId="{42A8B4F1-B064-4D02-8D08-90BEB02F20DA}" type="presOf" srcId="{2B4981B9-57F1-4BC6-9991-242F42016DE2}" destId="{3DC3D2F1-F00F-41D7-BB2F-40250912C010}" srcOrd="0" destOrd="0" presId="urn:microsoft.com/office/officeart/2005/8/layout/process5"/>
    <dgm:cxn modelId="{5358BFF6-1FB7-40BB-9342-0B9661A1CF62}" type="presOf" srcId="{E226614F-FF6F-467C-9E30-41A94C92E9D6}" destId="{1BB023A1-3906-4D41-B588-DDDD70F1A742}" srcOrd="0" destOrd="0" presId="urn:microsoft.com/office/officeart/2005/8/layout/process5"/>
    <dgm:cxn modelId="{F0731A19-1168-474B-BDDD-0197E0A4E3EE}" type="presParOf" srcId="{F44B4810-414B-4F8C-93EC-318317F2ACC7}" destId="{1BB023A1-3906-4D41-B588-DDDD70F1A742}" srcOrd="0" destOrd="0" presId="urn:microsoft.com/office/officeart/2005/8/layout/process5"/>
    <dgm:cxn modelId="{9D69451D-0BBC-48C0-B107-3EAF9FD81005}" type="presParOf" srcId="{F44B4810-414B-4F8C-93EC-318317F2ACC7}" destId="{E95FBD5C-88FD-43CC-A943-8894F4AE1942}" srcOrd="1" destOrd="0" presId="urn:microsoft.com/office/officeart/2005/8/layout/process5"/>
    <dgm:cxn modelId="{03FF52A5-B49A-4EC6-A8A9-601BBF125F64}" type="presParOf" srcId="{E95FBD5C-88FD-43CC-A943-8894F4AE1942}" destId="{9DD312CD-2849-4568-8F12-42287CC17303}" srcOrd="0" destOrd="0" presId="urn:microsoft.com/office/officeart/2005/8/layout/process5"/>
    <dgm:cxn modelId="{2C0B5670-BC5A-48C6-BF21-F57CFD84A38E}" type="presParOf" srcId="{F44B4810-414B-4F8C-93EC-318317F2ACC7}" destId="{3DC3D2F1-F00F-41D7-BB2F-40250912C010}" srcOrd="2" destOrd="0" presId="urn:microsoft.com/office/officeart/2005/8/layout/process5"/>
    <dgm:cxn modelId="{5C208850-44C1-42B7-8936-0C589C648EEA}" type="presParOf" srcId="{F44B4810-414B-4F8C-93EC-318317F2ACC7}" destId="{26CE6BAF-DD69-4897-A936-482930F2066E}" srcOrd="3" destOrd="0" presId="urn:microsoft.com/office/officeart/2005/8/layout/process5"/>
    <dgm:cxn modelId="{DE384FAF-4C0D-4145-9F75-60F497891FE1}" type="presParOf" srcId="{26CE6BAF-DD69-4897-A936-482930F2066E}" destId="{FA3CDE41-7D97-4223-B741-482710B75E56}" srcOrd="0" destOrd="0" presId="urn:microsoft.com/office/officeart/2005/8/layout/process5"/>
    <dgm:cxn modelId="{0E68CDF0-8518-4381-9212-CC4E25E1A879}" type="presParOf" srcId="{F44B4810-414B-4F8C-93EC-318317F2ACC7}" destId="{AD85D960-942C-4C91-A1BD-053A7FF2D344}" srcOrd="4" destOrd="0" presId="urn:microsoft.com/office/officeart/2005/8/layout/process5"/>
    <dgm:cxn modelId="{967F74C0-A90E-47E5-9137-453D40CDE3F2}" type="presParOf" srcId="{F44B4810-414B-4F8C-93EC-318317F2ACC7}" destId="{CE9AD780-FC2C-4F44-A218-B7F73F040745}" srcOrd="5" destOrd="0" presId="urn:microsoft.com/office/officeart/2005/8/layout/process5"/>
    <dgm:cxn modelId="{D7CBEE05-353A-4108-BB66-904205876D0B}" type="presParOf" srcId="{CE9AD780-FC2C-4F44-A218-B7F73F040745}" destId="{8553D486-DC51-4767-8DF8-E5EB60399A26}" srcOrd="0" destOrd="0" presId="urn:microsoft.com/office/officeart/2005/8/layout/process5"/>
    <dgm:cxn modelId="{4CC54567-1C30-4BE7-B083-8FD1654B4990}" type="presParOf" srcId="{F44B4810-414B-4F8C-93EC-318317F2ACC7}" destId="{BBA771DF-EF97-4BDE-8BCB-D704909A0D3C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85F938-DFF9-4396-8C2A-47FDDBBFCDB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DCDF55E-E391-4030-8221-79035638B37E}">
      <dgm:prSet/>
      <dgm:spPr/>
      <dgm:t>
        <a:bodyPr/>
        <a:lstStyle/>
        <a:p>
          <a:r>
            <a:rPr lang="en-US"/>
            <a:t>Møde velforberedt</a:t>
          </a:r>
        </a:p>
      </dgm:t>
    </dgm:pt>
    <dgm:pt modelId="{A9FC80B6-FD84-4686-A6A5-C70FADC04F92}" type="parTrans" cxnId="{ACBAEBC2-F811-4371-829E-5A9308C7BC12}">
      <dgm:prSet/>
      <dgm:spPr/>
      <dgm:t>
        <a:bodyPr/>
        <a:lstStyle/>
        <a:p>
          <a:endParaRPr lang="en-US"/>
        </a:p>
      </dgm:t>
    </dgm:pt>
    <dgm:pt modelId="{A442E580-A5FF-4062-B33C-F8EFC651054E}" type="sibTrans" cxnId="{ACBAEBC2-F811-4371-829E-5A9308C7BC12}">
      <dgm:prSet/>
      <dgm:spPr/>
      <dgm:t>
        <a:bodyPr/>
        <a:lstStyle/>
        <a:p>
          <a:endParaRPr lang="en-US"/>
        </a:p>
      </dgm:t>
    </dgm:pt>
    <dgm:pt modelId="{0CE43607-C6A6-41A7-A72D-ADC9523644BE}">
      <dgm:prSet/>
      <dgm:spPr/>
      <dgm:t>
        <a:bodyPr/>
        <a:lstStyle/>
        <a:p>
          <a:r>
            <a:rPr lang="en-US"/>
            <a:t>Lære af fejl</a:t>
          </a:r>
        </a:p>
      </dgm:t>
    </dgm:pt>
    <dgm:pt modelId="{8D083447-F891-4965-8497-1DB1BB176EB9}" type="parTrans" cxnId="{C26D333B-0D2A-4EE1-8670-21A97EFA1F73}">
      <dgm:prSet/>
      <dgm:spPr/>
      <dgm:t>
        <a:bodyPr/>
        <a:lstStyle/>
        <a:p>
          <a:endParaRPr lang="en-US"/>
        </a:p>
      </dgm:t>
    </dgm:pt>
    <dgm:pt modelId="{2FC44468-A0FB-458F-A5A7-460BB162B88C}" type="sibTrans" cxnId="{C26D333B-0D2A-4EE1-8670-21A97EFA1F73}">
      <dgm:prSet/>
      <dgm:spPr/>
      <dgm:t>
        <a:bodyPr/>
        <a:lstStyle/>
        <a:p>
          <a:endParaRPr lang="en-US"/>
        </a:p>
      </dgm:t>
    </dgm:pt>
    <dgm:pt modelId="{E8E688DA-55FE-4873-95BC-0EEC359FB886}">
      <dgm:prSet/>
      <dgm:spPr/>
      <dgm:t>
        <a:bodyPr/>
        <a:lstStyle/>
        <a:p>
          <a:r>
            <a:rPr lang="en-US"/>
            <a:t>Hjælpe kolleger</a:t>
          </a:r>
        </a:p>
      </dgm:t>
    </dgm:pt>
    <dgm:pt modelId="{27168BA8-3517-4841-B0A1-AD78FAE2C769}" type="parTrans" cxnId="{E896398D-57EF-43DD-848F-DB1673C5AE6C}">
      <dgm:prSet/>
      <dgm:spPr/>
      <dgm:t>
        <a:bodyPr/>
        <a:lstStyle/>
        <a:p>
          <a:endParaRPr lang="en-US"/>
        </a:p>
      </dgm:t>
    </dgm:pt>
    <dgm:pt modelId="{A055DBB5-0216-4794-BF73-7E2BB041E4B9}" type="sibTrans" cxnId="{E896398D-57EF-43DD-848F-DB1673C5AE6C}">
      <dgm:prSet/>
      <dgm:spPr/>
      <dgm:t>
        <a:bodyPr/>
        <a:lstStyle/>
        <a:p>
          <a:endParaRPr lang="en-US"/>
        </a:p>
      </dgm:t>
    </dgm:pt>
    <dgm:pt modelId="{82D95FF6-5A48-4A31-8877-2DACCBE466AF}">
      <dgm:prSet/>
      <dgm:spPr/>
      <dgm:t>
        <a:bodyPr/>
        <a:lstStyle/>
        <a:p>
          <a:r>
            <a:rPr lang="en-US"/>
            <a:t>Søge ny viden</a:t>
          </a:r>
        </a:p>
      </dgm:t>
    </dgm:pt>
    <dgm:pt modelId="{F541506B-D230-4CD2-A0E1-4BAC80728AF7}" type="parTrans" cxnId="{C04610C0-FB1A-4983-A6E1-0C80BB7BA002}">
      <dgm:prSet/>
      <dgm:spPr/>
      <dgm:t>
        <a:bodyPr/>
        <a:lstStyle/>
        <a:p>
          <a:endParaRPr lang="en-US"/>
        </a:p>
      </dgm:t>
    </dgm:pt>
    <dgm:pt modelId="{EBCAD6B6-BAAB-4E45-B755-8DCA1E011098}" type="sibTrans" cxnId="{C04610C0-FB1A-4983-A6E1-0C80BB7BA002}">
      <dgm:prSet/>
      <dgm:spPr/>
      <dgm:t>
        <a:bodyPr/>
        <a:lstStyle/>
        <a:p>
          <a:endParaRPr lang="en-US"/>
        </a:p>
      </dgm:t>
    </dgm:pt>
    <dgm:pt modelId="{C3DA4A9B-BF37-43DF-9D26-55281F91092C}">
      <dgm:prSet/>
      <dgm:spPr/>
      <dgm:t>
        <a:bodyPr/>
        <a:lstStyle/>
        <a:p>
          <a:r>
            <a:rPr lang="en-US"/>
            <a:t>Stille krav til sig selv</a:t>
          </a:r>
        </a:p>
      </dgm:t>
    </dgm:pt>
    <dgm:pt modelId="{5415F62E-9F95-4694-BB98-18902DF5F914}" type="parTrans" cxnId="{2AC9ABDD-A2C7-47E4-B900-6483E61017E1}">
      <dgm:prSet/>
      <dgm:spPr/>
      <dgm:t>
        <a:bodyPr/>
        <a:lstStyle/>
        <a:p>
          <a:endParaRPr lang="en-US"/>
        </a:p>
      </dgm:t>
    </dgm:pt>
    <dgm:pt modelId="{A5C93304-4383-47F1-8206-358510F61569}" type="sibTrans" cxnId="{2AC9ABDD-A2C7-47E4-B900-6483E61017E1}">
      <dgm:prSet/>
      <dgm:spPr/>
      <dgm:t>
        <a:bodyPr/>
        <a:lstStyle/>
        <a:p>
          <a:endParaRPr lang="en-US"/>
        </a:p>
      </dgm:t>
    </dgm:pt>
    <dgm:pt modelId="{01CAE3B5-CAAA-4103-B7DB-243F19A50146}" type="pres">
      <dgm:prSet presAssocID="{9585F938-DFF9-4396-8C2A-47FDDBBFCDB6}" presName="linear" presStyleCnt="0">
        <dgm:presLayoutVars>
          <dgm:animLvl val="lvl"/>
          <dgm:resizeHandles val="exact"/>
        </dgm:presLayoutVars>
      </dgm:prSet>
      <dgm:spPr/>
    </dgm:pt>
    <dgm:pt modelId="{C0F76199-8A16-4EEF-831C-FE4A627AD654}" type="pres">
      <dgm:prSet presAssocID="{8DCDF55E-E391-4030-8221-79035638B37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C9C09FB-BB89-4049-9DBD-50E3CC3F4E4B}" type="pres">
      <dgm:prSet presAssocID="{A442E580-A5FF-4062-B33C-F8EFC651054E}" presName="spacer" presStyleCnt="0"/>
      <dgm:spPr/>
    </dgm:pt>
    <dgm:pt modelId="{8B8E1F2B-E34D-486C-AADD-7EB83A8BE084}" type="pres">
      <dgm:prSet presAssocID="{0CE43607-C6A6-41A7-A72D-ADC9523644B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01BA886-CD28-42C3-9C68-3206E9558F47}" type="pres">
      <dgm:prSet presAssocID="{2FC44468-A0FB-458F-A5A7-460BB162B88C}" presName="spacer" presStyleCnt="0"/>
      <dgm:spPr/>
    </dgm:pt>
    <dgm:pt modelId="{C3A00C40-A0F7-4FB1-B624-DB60F4AAFD4D}" type="pres">
      <dgm:prSet presAssocID="{E8E688DA-55FE-4873-95BC-0EEC359FB88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8EFDD24-B883-4E60-A936-F689E43EA51F}" type="pres">
      <dgm:prSet presAssocID="{A055DBB5-0216-4794-BF73-7E2BB041E4B9}" presName="spacer" presStyleCnt="0"/>
      <dgm:spPr/>
    </dgm:pt>
    <dgm:pt modelId="{9149F1A0-F8FC-440C-8D81-042F405293BD}" type="pres">
      <dgm:prSet presAssocID="{82D95FF6-5A48-4A31-8877-2DACCBE466A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F0DFB0E-55EF-4131-8D2E-8FF6E5D17430}" type="pres">
      <dgm:prSet presAssocID="{EBCAD6B6-BAAB-4E45-B755-8DCA1E011098}" presName="spacer" presStyleCnt="0"/>
      <dgm:spPr/>
    </dgm:pt>
    <dgm:pt modelId="{EEE7C90F-20AD-4051-BC6D-E7BADDB2DC62}" type="pres">
      <dgm:prSet presAssocID="{C3DA4A9B-BF37-43DF-9D26-55281F91092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04F8513-A206-44F0-9117-CE1E06BD4DB4}" type="presOf" srcId="{E8E688DA-55FE-4873-95BC-0EEC359FB886}" destId="{C3A00C40-A0F7-4FB1-B624-DB60F4AAFD4D}" srcOrd="0" destOrd="0" presId="urn:microsoft.com/office/officeart/2005/8/layout/vList2"/>
    <dgm:cxn modelId="{C26D333B-0D2A-4EE1-8670-21A97EFA1F73}" srcId="{9585F938-DFF9-4396-8C2A-47FDDBBFCDB6}" destId="{0CE43607-C6A6-41A7-A72D-ADC9523644BE}" srcOrd="1" destOrd="0" parTransId="{8D083447-F891-4965-8497-1DB1BB176EB9}" sibTransId="{2FC44468-A0FB-458F-A5A7-460BB162B88C}"/>
    <dgm:cxn modelId="{92D64347-9FE5-43CB-BDFA-AA6019A805D0}" type="presOf" srcId="{82D95FF6-5A48-4A31-8877-2DACCBE466AF}" destId="{9149F1A0-F8FC-440C-8D81-042F405293BD}" srcOrd="0" destOrd="0" presId="urn:microsoft.com/office/officeart/2005/8/layout/vList2"/>
    <dgm:cxn modelId="{C3456B6E-5A2A-4FF0-A5DE-C20D57BC6A96}" type="presOf" srcId="{9585F938-DFF9-4396-8C2A-47FDDBBFCDB6}" destId="{01CAE3B5-CAAA-4103-B7DB-243F19A50146}" srcOrd="0" destOrd="0" presId="urn:microsoft.com/office/officeart/2005/8/layout/vList2"/>
    <dgm:cxn modelId="{70251A52-6C47-4C43-B3EC-521F8236F044}" type="presOf" srcId="{8DCDF55E-E391-4030-8221-79035638B37E}" destId="{C0F76199-8A16-4EEF-831C-FE4A627AD654}" srcOrd="0" destOrd="0" presId="urn:microsoft.com/office/officeart/2005/8/layout/vList2"/>
    <dgm:cxn modelId="{ADF0F880-1596-403E-8995-3BA6ACD58E41}" type="presOf" srcId="{0CE43607-C6A6-41A7-A72D-ADC9523644BE}" destId="{8B8E1F2B-E34D-486C-AADD-7EB83A8BE084}" srcOrd="0" destOrd="0" presId="urn:microsoft.com/office/officeart/2005/8/layout/vList2"/>
    <dgm:cxn modelId="{E896398D-57EF-43DD-848F-DB1673C5AE6C}" srcId="{9585F938-DFF9-4396-8C2A-47FDDBBFCDB6}" destId="{E8E688DA-55FE-4873-95BC-0EEC359FB886}" srcOrd="2" destOrd="0" parTransId="{27168BA8-3517-4841-B0A1-AD78FAE2C769}" sibTransId="{A055DBB5-0216-4794-BF73-7E2BB041E4B9}"/>
    <dgm:cxn modelId="{C04610C0-FB1A-4983-A6E1-0C80BB7BA002}" srcId="{9585F938-DFF9-4396-8C2A-47FDDBBFCDB6}" destId="{82D95FF6-5A48-4A31-8877-2DACCBE466AF}" srcOrd="3" destOrd="0" parTransId="{F541506B-D230-4CD2-A0E1-4BAC80728AF7}" sibTransId="{EBCAD6B6-BAAB-4E45-B755-8DCA1E011098}"/>
    <dgm:cxn modelId="{ACBAEBC2-F811-4371-829E-5A9308C7BC12}" srcId="{9585F938-DFF9-4396-8C2A-47FDDBBFCDB6}" destId="{8DCDF55E-E391-4030-8221-79035638B37E}" srcOrd="0" destOrd="0" parTransId="{A9FC80B6-FD84-4686-A6A5-C70FADC04F92}" sibTransId="{A442E580-A5FF-4062-B33C-F8EFC651054E}"/>
    <dgm:cxn modelId="{2AC9ABDD-A2C7-47E4-B900-6483E61017E1}" srcId="{9585F938-DFF9-4396-8C2A-47FDDBBFCDB6}" destId="{C3DA4A9B-BF37-43DF-9D26-55281F91092C}" srcOrd="4" destOrd="0" parTransId="{5415F62E-9F95-4694-BB98-18902DF5F914}" sibTransId="{A5C93304-4383-47F1-8206-358510F61569}"/>
    <dgm:cxn modelId="{4E6203FF-4CC0-4526-B440-A9BEF8C699ED}" type="presOf" srcId="{C3DA4A9B-BF37-43DF-9D26-55281F91092C}" destId="{EEE7C90F-20AD-4051-BC6D-E7BADDB2DC62}" srcOrd="0" destOrd="0" presId="urn:microsoft.com/office/officeart/2005/8/layout/vList2"/>
    <dgm:cxn modelId="{8577FB5F-AFF2-411C-A3CF-4784983E3504}" type="presParOf" srcId="{01CAE3B5-CAAA-4103-B7DB-243F19A50146}" destId="{C0F76199-8A16-4EEF-831C-FE4A627AD654}" srcOrd="0" destOrd="0" presId="urn:microsoft.com/office/officeart/2005/8/layout/vList2"/>
    <dgm:cxn modelId="{3828E06B-3698-4C6D-A16B-8B8219197052}" type="presParOf" srcId="{01CAE3B5-CAAA-4103-B7DB-243F19A50146}" destId="{3C9C09FB-BB89-4049-9DBD-50E3CC3F4E4B}" srcOrd="1" destOrd="0" presId="urn:microsoft.com/office/officeart/2005/8/layout/vList2"/>
    <dgm:cxn modelId="{0796A977-813D-48D6-B652-996D02802F7D}" type="presParOf" srcId="{01CAE3B5-CAAA-4103-B7DB-243F19A50146}" destId="{8B8E1F2B-E34D-486C-AADD-7EB83A8BE084}" srcOrd="2" destOrd="0" presId="urn:microsoft.com/office/officeart/2005/8/layout/vList2"/>
    <dgm:cxn modelId="{5AB0E992-1B58-4922-95D6-C0055B08A06E}" type="presParOf" srcId="{01CAE3B5-CAAA-4103-B7DB-243F19A50146}" destId="{D01BA886-CD28-42C3-9C68-3206E9558F47}" srcOrd="3" destOrd="0" presId="urn:microsoft.com/office/officeart/2005/8/layout/vList2"/>
    <dgm:cxn modelId="{88CFE5DA-00DA-4AED-84E7-CE9B3462E573}" type="presParOf" srcId="{01CAE3B5-CAAA-4103-B7DB-243F19A50146}" destId="{C3A00C40-A0F7-4FB1-B624-DB60F4AAFD4D}" srcOrd="4" destOrd="0" presId="urn:microsoft.com/office/officeart/2005/8/layout/vList2"/>
    <dgm:cxn modelId="{C8C61F4C-A22D-46A3-BB7B-CA7B7D9D03C0}" type="presParOf" srcId="{01CAE3B5-CAAA-4103-B7DB-243F19A50146}" destId="{D8EFDD24-B883-4E60-A936-F689E43EA51F}" srcOrd="5" destOrd="0" presId="urn:microsoft.com/office/officeart/2005/8/layout/vList2"/>
    <dgm:cxn modelId="{63040C5C-CC04-4A54-9401-9EE0D590EAA6}" type="presParOf" srcId="{01CAE3B5-CAAA-4103-B7DB-243F19A50146}" destId="{9149F1A0-F8FC-440C-8D81-042F405293BD}" srcOrd="6" destOrd="0" presId="urn:microsoft.com/office/officeart/2005/8/layout/vList2"/>
    <dgm:cxn modelId="{2BEB8527-C971-43B8-BF27-87D7E696EB25}" type="presParOf" srcId="{01CAE3B5-CAAA-4103-B7DB-243F19A50146}" destId="{4F0DFB0E-55EF-4131-8D2E-8FF6E5D17430}" srcOrd="7" destOrd="0" presId="urn:microsoft.com/office/officeart/2005/8/layout/vList2"/>
    <dgm:cxn modelId="{203E6E07-5168-4A6D-BC4E-CDA48685B3DF}" type="presParOf" srcId="{01CAE3B5-CAAA-4103-B7DB-243F19A50146}" destId="{EEE7C90F-20AD-4051-BC6D-E7BADDB2DC6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E7EDFD-B4AD-4A7A-A446-9DE07D7FC681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90118DD-475D-494C-8E53-18EBC59D1BB4}">
      <dgm:prSet/>
      <dgm:spPr/>
      <dgm:t>
        <a:bodyPr/>
        <a:lstStyle/>
        <a:p>
          <a:r>
            <a:rPr lang="en-US"/>
            <a:t>Hvornår føler du dig mest stolt af dit fag?</a:t>
          </a:r>
        </a:p>
      </dgm:t>
    </dgm:pt>
    <dgm:pt modelId="{B8BCDFD5-7B11-4985-90FA-6080E442A03F}" type="parTrans" cxnId="{C3C8FD4B-4552-414A-B60E-68D2236A75EB}">
      <dgm:prSet/>
      <dgm:spPr/>
      <dgm:t>
        <a:bodyPr/>
        <a:lstStyle/>
        <a:p>
          <a:endParaRPr lang="en-US"/>
        </a:p>
      </dgm:t>
    </dgm:pt>
    <dgm:pt modelId="{F11303D5-0EEC-4424-A244-60B75D10253E}" type="sibTrans" cxnId="{C3C8FD4B-4552-414A-B60E-68D2236A75EB}">
      <dgm:prSet/>
      <dgm:spPr/>
      <dgm:t>
        <a:bodyPr/>
        <a:lstStyle/>
        <a:p>
          <a:endParaRPr lang="en-US"/>
        </a:p>
      </dgm:t>
    </dgm:pt>
    <dgm:pt modelId="{7E016D8D-C177-42CE-B979-C53BD887A7CD}">
      <dgm:prSet/>
      <dgm:spPr/>
      <dgm:t>
        <a:bodyPr/>
        <a:lstStyle/>
        <a:p>
          <a:r>
            <a:rPr lang="en-US"/>
            <a:t>Hvad giver dig lyst til at gøre dig umage?</a:t>
          </a:r>
        </a:p>
      </dgm:t>
    </dgm:pt>
    <dgm:pt modelId="{8CA3ACB7-AC8E-4D9C-A1C6-9A700E4B206C}" type="parTrans" cxnId="{B34EDCF5-2C77-4726-BEC7-764121416051}">
      <dgm:prSet/>
      <dgm:spPr/>
      <dgm:t>
        <a:bodyPr/>
        <a:lstStyle/>
        <a:p>
          <a:endParaRPr lang="en-US"/>
        </a:p>
      </dgm:t>
    </dgm:pt>
    <dgm:pt modelId="{F317BD5F-654B-4BE3-8B90-FF3C1588949A}" type="sibTrans" cxnId="{B34EDCF5-2C77-4726-BEC7-764121416051}">
      <dgm:prSet/>
      <dgm:spPr/>
      <dgm:t>
        <a:bodyPr/>
        <a:lstStyle/>
        <a:p>
          <a:endParaRPr lang="en-US"/>
        </a:p>
      </dgm:t>
    </dgm:pt>
    <dgm:pt modelId="{79F75E01-6594-430A-9098-FF028539F6AD}" type="pres">
      <dgm:prSet presAssocID="{74E7EDFD-B4AD-4A7A-A446-9DE07D7FC681}" presName="diagram" presStyleCnt="0">
        <dgm:presLayoutVars>
          <dgm:dir/>
          <dgm:resizeHandles val="exact"/>
        </dgm:presLayoutVars>
      </dgm:prSet>
      <dgm:spPr/>
    </dgm:pt>
    <dgm:pt modelId="{53FDCE80-04DF-4B08-A19F-2D83CBA833EF}" type="pres">
      <dgm:prSet presAssocID="{190118DD-475D-494C-8E53-18EBC59D1BB4}" presName="arrow" presStyleLbl="node1" presStyleIdx="0" presStyleCnt="2">
        <dgm:presLayoutVars>
          <dgm:bulletEnabled val="1"/>
        </dgm:presLayoutVars>
      </dgm:prSet>
      <dgm:spPr/>
    </dgm:pt>
    <dgm:pt modelId="{83785B14-827B-4DBF-9918-621671FD660B}" type="pres">
      <dgm:prSet presAssocID="{7E016D8D-C177-42CE-B979-C53BD887A7CD}" presName="arrow" presStyleLbl="node1" presStyleIdx="1" presStyleCnt="2">
        <dgm:presLayoutVars>
          <dgm:bulletEnabled val="1"/>
        </dgm:presLayoutVars>
      </dgm:prSet>
      <dgm:spPr/>
    </dgm:pt>
  </dgm:ptLst>
  <dgm:cxnLst>
    <dgm:cxn modelId="{D3D2AB01-0817-45F4-9735-E4B0202AAAAB}" type="presOf" srcId="{190118DD-475D-494C-8E53-18EBC59D1BB4}" destId="{53FDCE80-04DF-4B08-A19F-2D83CBA833EF}" srcOrd="0" destOrd="0" presId="urn:microsoft.com/office/officeart/2005/8/layout/arrow5"/>
    <dgm:cxn modelId="{C3C8FD4B-4552-414A-B60E-68D2236A75EB}" srcId="{74E7EDFD-B4AD-4A7A-A446-9DE07D7FC681}" destId="{190118DD-475D-494C-8E53-18EBC59D1BB4}" srcOrd="0" destOrd="0" parTransId="{B8BCDFD5-7B11-4985-90FA-6080E442A03F}" sibTransId="{F11303D5-0EEC-4424-A244-60B75D10253E}"/>
    <dgm:cxn modelId="{A9DE0450-3DC0-4B1C-8227-C40AC58B5567}" type="presOf" srcId="{74E7EDFD-B4AD-4A7A-A446-9DE07D7FC681}" destId="{79F75E01-6594-430A-9098-FF028539F6AD}" srcOrd="0" destOrd="0" presId="urn:microsoft.com/office/officeart/2005/8/layout/arrow5"/>
    <dgm:cxn modelId="{2D7A82C3-A867-4976-A521-1C1F4794A494}" type="presOf" srcId="{7E016D8D-C177-42CE-B979-C53BD887A7CD}" destId="{83785B14-827B-4DBF-9918-621671FD660B}" srcOrd="0" destOrd="0" presId="urn:microsoft.com/office/officeart/2005/8/layout/arrow5"/>
    <dgm:cxn modelId="{B34EDCF5-2C77-4726-BEC7-764121416051}" srcId="{74E7EDFD-B4AD-4A7A-A446-9DE07D7FC681}" destId="{7E016D8D-C177-42CE-B979-C53BD887A7CD}" srcOrd="1" destOrd="0" parTransId="{8CA3ACB7-AC8E-4D9C-A1C6-9A700E4B206C}" sibTransId="{F317BD5F-654B-4BE3-8B90-FF3C1588949A}"/>
    <dgm:cxn modelId="{50A7F329-BF2B-4E09-BA7A-E9E73B6DD153}" type="presParOf" srcId="{79F75E01-6594-430A-9098-FF028539F6AD}" destId="{53FDCE80-04DF-4B08-A19F-2D83CBA833EF}" srcOrd="0" destOrd="0" presId="urn:microsoft.com/office/officeart/2005/8/layout/arrow5"/>
    <dgm:cxn modelId="{7ED3502C-4452-422A-B176-79CC3E1B0642}" type="presParOf" srcId="{79F75E01-6594-430A-9098-FF028539F6AD}" destId="{83785B14-827B-4DBF-9918-621671FD660B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773DF0-A1CC-4CAA-8201-842797A4D5C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B1497B2A-9EA2-499C-8605-E6D3DA971701}">
      <dgm:prSet/>
      <dgm:spPr/>
      <dgm:t>
        <a:bodyPr/>
        <a:lstStyle/>
        <a:p>
          <a:r>
            <a:rPr lang="en-US"/>
            <a:t>Hvad er du god til?</a:t>
          </a:r>
        </a:p>
      </dgm:t>
    </dgm:pt>
    <dgm:pt modelId="{FF3C2885-1302-4D47-98A7-DC6DC235F3E3}" type="parTrans" cxnId="{7D48B089-B0FE-4517-9E48-81E2A9F782BD}">
      <dgm:prSet/>
      <dgm:spPr/>
      <dgm:t>
        <a:bodyPr/>
        <a:lstStyle/>
        <a:p>
          <a:endParaRPr lang="en-US"/>
        </a:p>
      </dgm:t>
    </dgm:pt>
    <dgm:pt modelId="{DE09CA68-A6D8-4F71-A421-AF90BC3D64BE}" type="sibTrans" cxnId="{7D48B089-B0FE-4517-9E48-81E2A9F782BD}">
      <dgm:prSet/>
      <dgm:spPr/>
      <dgm:t>
        <a:bodyPr/>
        <a:lstStyle/>
        <a:p>
          <a:endParaRPr lang="en-US"/>
        </a:p>
      </dgm:t>
    </dgm:pt>
    <dgm:pt modelId="{8A6465D0-35E1-458E-B8E6-9D2CE2D12183}">
      <dgm:prSet/>
      <dgm:spPr/>
      <dgm:t>
        <a:bodyPr/>
        <a:lstStyle/>
        <a:p>
          <a:r>
            <a:rPr lang="en-US"/>
            <a:t>Hvad er du stolt af?</a:t>
          </a:r>
        </a:p>
      </dgm:t>
    </dgm:pt>
    <dgm:pt modelId="{798E7B54-37E3-4D4F-971B-7CA2FEB28B10}" type="parTrans" cxnId="{BCA9DA90-F5CF-45F8-8735-09946BF59868}">
      <dgm:prSet/>
      <dgm:spPr/>
      <dgm:t>
        <a:bodyPr/>
        <a:lstStyle/>
        <a:p>
          <a:endParaRPr lang="en-US"/>
        </a:p>
      </dgm:t>
    </dgm:pt>
    <dgm:pt modelId="{21622D58-1896-4FC1-B25A-D84B3B4B34BA}" type="sibTrans" cxnId="{BCA9DA90-F5CF-45F8-8735-09946BF59868}">
      <dgm:prSet/>
      <dgm:spPr/>
      <dgm:t>
        <a:bodyPr/>
        <a:lstStyle/>
        <a:p>
          <a:endParaRPr lang="en-US"/>
        </a:p>
      </dgm:t>
    </dgm:pt>
    <dgm:pt modelId="{B90A4D80-5B71-48E8-BF02-8C1FB8860860}">
      <dgm:prSet/>
      <dgm:spPr/>
      <dgm:t>
        <a:bodyPr/>
        <a:lstStyle/>
        <a:p>
          <a:r>
            <a:rPr lang="en-US"/>
            <a:t>Hvad vil du gerne udvikle?</a:t>
          </a:r>
        </a:p>
      </dgm:t>
    </dgm:pt>
    <dgm:pt modelId="{E999AA48-B748-4FB8-A9DE-A682AA25458E}" type="parTrans" cxnId="{FA5F0396-6505-4BBF-A161-079629AA4E98}">
      <dgm:prSet/>
      <dgm:spPr/>
      <dgm:t>
        <a:bodyPr/>
        <a:lstStyle/>
        <a:p>
          <a:endParaRPr lang="en-US"/>
        </a:p>
      </dgm:t>
    </dgm:pt>
    <dgm:pt modelId="{D123DBE2-9846-4037-AD73-72E502E4A767}" type="sibTrans" cxnId="{FA5F0396-6505-4BBF-A161-079629AA4E98}">
      <dgm:prSet/>
      <dgm:spPr/>
      <dgm:t>
        <a:bodyPr/>
        <a:lstStyle/>
        <a:p>
          <a:endParaRPr lang="en-US"/>
        </a:p>
      </dgm:t>
    </dgm:pt>
    <dgm:pt modelId="{0A7B815D-9B54-4843-8E5E-80671DBCF8D1}" type="pres">
      <dgm:prSet presAssocID="{67773DF0-A1CC-4CAA-8201-842797A4D5CA}" presName="root" presStyleCnt="0">
        <dgm:presLayoutVars>
          <dgm:dir/>
          <dgm:resizeHandles val="exact"/>
        </dgm:presLayoutVars>
      </dgm:prSet>
      <dgm:spPr/>
    </dgm:pt>
    <dgm:pt modelId="{A69C75BC-96C7-4F23-AB83-8AE89708E406}" type="pres">
      <dgm:prSet presAssocID="{B1497B2A-9EA2-499C-8605-E6D3DA971701}" presName="compNode" presStyleCnt="0"/>
      <dgm:spPr/>
    </dgm:pt>
    <dgm:pt modelId="{86EA5E3C-610E-46FD-9FA5-005EC3968F39}" type="pres">
      <dgm:prSet presAssocID="{B1497B2A-9EA2-499C-8605-E6D3DA97170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9FA079E3-3280-40D2-97B4-19FA98FE65CD}" type="pres">
      <dgm:prSet presAssocID="{B1497B2A-9EA2-499C-8605-E6D3DA971701}" presName="spaceRect" presStyleCnt="0"/>
      <dgm:spPr/>
    </dgm:pt>
    <dgm:pt modelId="{540E74DE-FA19-4634-BAC8-9BB8442516C3}" type="pres">
      <dgm:prSet presAssocID="{B1497B2A-9EA2-499C-8605-E6D3DA971701}" presName="textRect" presStyleLbl="revTx" presStyleIdx="0" presStyleCnt="3">
        <dgm:presLayoutVars>
          <dgm:chMax val="1"/>
          <dgm:chPref val="1"/>
        </dgm:presLayoutVars>
      </dgm:prSet>
      <dgm:spPr/>
    </dgm:pt>
    <dgm:pt modelId="{0DCE3B43-C2B7-4A50-B55B-7E5235A28E62}" type="pres">
      <dgm:prSet presAssocID="{DE09CA68-A6D8-4F71-A421-AF90BC3D64BE}" presName="sibTrans" presStyleCnt="0"/>
      <dgm:spPr/>
    </dgm:pt>
    <dgm:pt modelId="{A3CCF620-97E3-46A4-86C9-A26670A4D211}" type="pres">
      <dgm:prSet presAssocID="{8A6465D0-35E1-458E-B8E6-9D2CE2D12183}" presName="compNode" presStyleCnt="0"/>
      <dgm:spPr/>
    </dgm:pt>
    <dgm:pt modelId="{19C7BAA2-8FA6-44C2-9C01-0B9658745A69}" type="pres">
      <dgm:prSet presAssocID="{8A6465D0-35E1-458E-B8E6-9D2CE2D1218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åfugl"/>
        </a:ext>
      </dgm:extLst>
    </dgm:pt>
    <dgm:pt modelId="{D8DB80EB-CA03-474B-AA1D-8CD902C04F0F}" type="pres">
      <dgm:prSet presAssocID="{8A6465D0-35E1-458E-B8E6-9D2CE2D12183}" presName="spaceRect" presStyleCnt="0"/>
      <dgm:spPr/>
    </dgm:pt>
    <dgm:pt modelId="{1E62E795-DC7C-426B-A8E0-9C4D5F5526F5}" type="pres">
      <dgm:prSet presAssocID="{8A6465D0-35E1-458E-B8E6-9D2CE2D12183}" presName="textRect" presStyleLbl="revTx" presStyleIdx="1" presStyleCnt="3">
        <dgm:presLayoutVars>
          <dgm:chMax val="1"/>
          <dgm:chPref val="1"/>
        </dgm:presLayoutVars>
      </dgm:prSet>
      <dgm:spPr/>
    </dgm:pt>
    <dgm:pt modelId="{789C59D9-0387-4E19-B067-AC08273F7A74}" type="pres">
      <dgm:prSet presAssocID="{21622D58-1896-4FC1-B25A-D84B3B4B34BA}" presName="sibTrans" presStyleCnt="0"/>
      <dgm:spPr/>
    </dgm:pt>
    <dgm:pt modelId="{03AC98A3-14F4-4B6D-8474-A7FDB0F1738E}" type="pres">
      <dgm:prSet presAssocID="{B90A4D80-5B71-48E8-BF02-8C1FB8860860}" presName="compNode" presStyleCnt="0"/>
      <dgm:spPr/>
    </dgm:pt>
    <dgm:pt modelId="{FA7CD207-2FBE-4C92-9856-50B8A7D50911}" type="pres">
      <dgm:prSet presAssocID="{B90A4D80-5B71-48E8-BF02-8C1FB886086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A978704D-031C-4981-809F-0EB83AACC13D}" type="pres">
      <dgm:prSet presAssocID="{B90A4D80-5B71-48E8-BF02-8C1FB8860860}" presName="spaceRect" presStyleCnt="0"/>
      <dgm:spPr/>
    </dgm:pt>
    <dgm:pt modelId="{8E072CB4-C2F2-466A-8656-3A175F7A93DB}" type="pres">
      <dgm:prSet presAssocID="{B90A4D80-5B71-48E8-BF02-8C1FB8860860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75CD51B-9B6D-42AC-BE7A-D148E747221A}" type="presOf" srcId="{8A6465D0-35E1-458E-B8E6-9D2CE2D12183}" destId="{1E62E795-DC7C-426B-A8E0-9C4D5F5526F5}" srcOrd="0" destOrd="0" presId="urn:microsoft.com/office/officeart/2018/2/layout/IconLabelList"/>
    <dgm:cxn modelId="{54A1E21F-0A34-4900-AC1B-CDC6807FD8EB}" type="presOf" srcId="{B1497B2A-9EA2-499C-8605-E6D3DA971701}" destId="{540E74DE-FA19-4634-BAC8-9BB8442516C3}" srcOrd="0" destOrd="0" presId="urn:microsoft.com/office/officeart/2018/2/layout/IconLabelList"/>
    <dgm:cxn modelId="{99443065-8B02-49E3-8A02-FE4809A103B4}" type="presOf" srcId="{67773DF0-A1CC-4CAA-8201-842797A4D5CA}" destId="{0A7B815D-9B54-4843-8E5E-80671DBCF8D1}" srcOrd="0" destOrd="0" presId="urn:microsoft.com/office/officeart/2018/2/layout/IconLabelList"/>
    <dgm:cxn modelId="{7D48B089-B0FE-4517-9E48-81E2A9F782BD}" srcId="{67773DF0-A1CC-4CAA-8201-842797A4D5CA}" destId="{B1497B2A-9EA2-499C-8605-E6D3DA971701}" srcOrd="0" destOrd="0" parTransId="{FF3C2885-1302-4D47-98A7-DC6DC235F3E3}" sibTransId="{DE09CA68-A6D8-4F71-A421-AF90BC3D64BE}"/>
    <dgm:cxn modelId="{BCA9DA90-F5CF-45F8-8735-09946BF59868}" srcId="{67773DF0-A1CC-4CAA-8201-842797A4D5CA}" destId="{8A6465D0-35E1-458E-B8E6-9D2CE2D12183}" srcOrd="1" destOrd="0" parTransId="{798E7B54-37E3-4D4F-971B-7CA2FEB28B10}" sibTransId="{21622D58-1896-4FC1-B25A-D84B3B4B34BA}"/>
    <dgm:cxn modelId="{FA5F0396-6505-4BBF-A161-079629AA4E98}" srcId="{67773DF0-A1CC-4CAA-8201-842797A4D5CA}" destId="{B90A4D80-5B71-48E8-BF02-8C1FB8860860}" srcOrd="2" destOrd="0" parTransId="{E999AA48-B748-4FB8-A9DE-A682AA25458E}" sibTransId="{D123DBE2-9846-4037-AD73-72E502E4A767}"/>
    <dgm:cxn modelId="{0EA77CF5-75EE-4BCF-8AD5-1420FD4A55EC}" type="presOf" srcId="{B90A4D80-5B71-48E8-BF02-8C1FB8860860}" destId="{8E072CB4-C2F2-466A-8656-3A175F7A93DB}" srcOrd="0" destOrd="0" presId="urn:microsoft.com/office/officeart/2018/2/layout/IconLabelList"/>
    <dgm:cxn modelId="{88345315-F36C-47C2-850C-C7644C4B7D19}" type="presParOf" srcId="{0A7B815D-9B54-4843-8E5E-80671DBCF8D1}" destId="{A69C75BC-96C7-4F23-AB83-8AE89708E406}" srcOrd="0" destOrd="0" presId="urn:microsoft.com/office/officeart/2018/2/layout/IconLabelList"/>
    <dgm:cxn modelId="{886EEF28-3994-4093-8C6F-02E9205DF18C}" type="presParOf" srcId="{A69C75BC-96C7-4F23-AB83-8AE89708E406}" destId="{86EA5E3C-610E-46FD-9FA5-005EC3968F39}" srcOrd="0" destOrd="0" presId="urn:microsoft.com/office/officeart/2018/2/layout/IconLabelList"/>
    <dgm:cxn modelId="{DCD375BC-0AB9-4312-B58B-BC3058688B3E}" type="presParOf" srcId="{A69C75BC-96C7-4F23-AB83-8AE89708E406}" destId="{9FA079E3-3280-40D2-97B4-19FA98FE65CD}" srcOrd="1" destOrd="0" presId="urn:microsoft.com/office/officeart/2018/2/layout/IconLabelList"/>
    <dgm:cxn modelId="{7A03EF47-AF56-478E-8C96-44166BA4F13C}" type="presParOf" srcId="{A69C75BC-96C7-4F23-AB83-8AE89708E406}" destId="{540E74DE-FA19-4634-BAC8-9BB8442516C3}" srcOrd="2" destOrd="0" presId="urn:microsoft.com/office/officeart/2018/2/layout/IconLabelList"/>
    <dgm:cxn modelId="{3BDA55C7-E03E-4F13-ADC4-59EEFAB1B660}" type="presParOf" srcId="{0A7B815D-9B54-4843-8E5E-80671DBCF8D1}" destId="{0DCE3B43-C2B7-4A50-B55B-7E5235A28E62}" srcOrd="1" destOrd="0" presId="urn:microsoft.com/office/officeart/2018/2/layout/IconLabelList"/>
    <dgm:cxn modelId="{72B57AAA-1E85-4052-BFC5-43925796B3BF}" type="presParOf" srcId="{0A7B815D-9B54-4843-8E5E-80671DBCF8D1}" destId="{A3CCF620-97E3-46A4-86C9-A26670A4D211}" srcOrd="2" destOrd="0" presId="urn:microsoft.com/office/officeart/2018/2/layout/IconLabelList"/>
    <dgm:cxn modelId="{6B0FCDC0-10BE-4719-8622-1070BE26C034}" type="presParOf" srcId="{A3CCF620-97E3-46A4-86C9-A26670A4D211}" destId="{19C7BAA2-8FA6-44C2-9C01-0B9658745A69}" srcOrd="0" destOrd="0" presId="urn:microsoft.com/office/officeart/2018/2/layout/IconLabelList"/>
    <dgm:cxn modelId="{E713D0AA-E130-4551-AA37-48B4ADEC3CFD}" type="presParOf" srcId="{A3CCF620-97E3-46A4-86C9-A26670A4D211}" destId="{D8DB80EB-CA03-474B-AA1D-8CD902C04F0F}" srcOrd="1" destOrd="0" presId="urn:microsoft.com/office/officeart/2018/2/layout/IconLabelList"/>
    <dgm:cxn modelId="{CB29E3A9-F65D-4BA2-951C-A5B9D05FFBD6}" type="presParOf" srcId="{A3CCF620-97E3-46A4-86C9-A26670A4D211}" destId="{1E62E795-DC7C-426B-A8E0-9C4D5F5526F5}" srcOrd="2" destOrd="0" presId="urn:microsoft.com/office/officeart/2018/2/layout/IconLabelList"/>
    <dgm:cxn modelId="{4B1FF94D-5644-4994-AE4F-1CEC5263F9FB}" type="presParOf" srcId="{0A7B815D-9B54-4843-8E5E-80671DBCF8D1}" destId="{789C59D9-0387-4E19-B067-AC08273F7A74}" srcOrd="3" destOrd="0" presId="urn:microsoft.com/office/officeart/2018/2/layout/IconLabelList"/>
    <dgm:cxn modelId="{D30D7E7B-DB0F-4CC2-8FAE-2C836A21CE08}" type="presParOf" srcId="{0A7B815D-9B54-4843-8E5E-80671DBCF8D1}" destId="{03AC98A3-14F4-4B6D-8474-A7FDB0F1738E}" srcOrd="4" destOrd="0" presId="urn:microsoft.com/office/officeart/2018/2/layout/IconLabelList"/>
    <dgm:cxn modelId="{337C904D-1B1A-4C77-974D-C39F54CACB95}" type="presParOf" srcId="{03AC98A3-14F4-4B6D-8474-A7FDB0F1738E}" destId="{FA7CD207-2FBE-4C92-9856-50B8A7D50911}" srcOrd="0" destOrd="0" presId="urn:microsoft.com/office/officeart/2018/2/layout/IconLabelList"/>
    <dgm:cxn modelId="{D94C6EC0-1725-4873-8FCB-7902D1ADFED2}" type="presParOf" srcId="{03AC98A3-14F4-4B6D-8474-A7FDB0F1738E}" destId="{A978704D-031C-4981-809F-0EB83AACC13D}" srcOrd="1" destOrd="0" presId="urn:microsoft.com/office/officeart/2018/2/layout/IconLabelList"/>
    <dgm:cxn modelId="{2B1755C0-2518-4A0C-8CEE-C51A7BF70B5B}" type="presParOf" srcId="{03AC98A3-14F4-4B6D-8474-A7FDB0F1738E}" destId="{8E072CB4-C2F2-466A-8656-3A175F7A93D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CF141E-F339-43FB-A113-571E6ABE7F5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51DD0E5-9B17-44CA-934A-B28C0C028A4E}">
      <dgm:prSet/>
      <dgm:spPr/>
      <dgm:t>
        <a:bodyPr/>
        <a:lstStyle/>
        <a:p>
          <a:pPr>
            <a:defRPr cap="all"/>
          </a:pPr>
          <a:r>
            <a:rPr lang="en-US"/>
            <a:t>🌱 Faglig stolthed er noget, vi dyrker sammen.</a:t>
          </a:r>
        </a:p>
      </dgm:t>
    </dgm:pt>
    <dgm:pt modelId="{8473F0CF-F71E-4076-BB6E-8A22393B65A9}" type="parTrans" cxnId="{C3279C9E-37EC-4645-AD28-D37975F69DB0}">
      <dgm:prSet/>
      <dgm:spPr/>
      <dgm:t>
        <a:bodyPr/>
        <a:lstStyle/>
        <a:p>
          <a:endParaRPr lang="en-US"/>
        </a:p>
      </dgm:t>
    </dgm:pt>
    <dgm:pt modelId="{231399D3-5DDD-4429-9F9C-AE56B255D8F5}" type="sibTrans" cxnId="{C3279C9E-37EC-4645-AD28-D37975F69DB0}">
      <dgm:prSet/>
      <dgm:spPr/>
      <dgm:t>
        <a:bodyPr/>
        <a:lstStyle/>
        <a:p>
          <a:endParaRPr lang="en-US"/>
        </a:p>
      </dgm:t>
    </dgm:pt>
    <dgm:pt modelId="{0759DEF6-3F81-455E-B0C1-31D66B63CDD6}">
      <dgm:prSet/>
      <dgm:spPr/>
      <dgm:t>
        <a:bodyPr/>
        <a:lstStyle/>
        <a:p>
          <a:pPr>
            <a:defRPr cap="all"/>
          </a:pPr>
          <a:r>
            <a:rPr lang="en-US"/>
            <a:t>💬 Anerkendelse, dialog og bevidsthed skaber fagligt stærke fællesskaber.</a:t>
          </a:r>
        </a:p>
      </dgm:t>
    </dgm:pt>
    <dgm:pt modelId="{DBC7861D-C3DF-4832-8F80-4413328AFD87}" type="parTrans" cxnId="{D5635C52-4B39-4E67-A920-107702D73232}">
      <dgm:prSet/>
      <dgm:spPr/>
      <dgm:t>
        <a:bodyPr/>
        <a:lstStyle/>
        <a:p>
          <a:endParaRPr lang="en-US"/>
        </a:p>
      </dgm:t>
    </dgm:pt>
    <dgm:pt modelId="{759F7B9F-756D-474C-B083-5C8559F12B33}" type="sibTrans" cxnId="{D5635C52-4B39-4E67-A920-107702D73232}">
      <dgm:prSet/>
      <dgm:spPr/>
      <dgm:t>
        <a:bodyPr/>
        <a:lstStyle/>
        <a:p>
          <a:endParaRPr lang="en-US"/>
        </a:p>
      </dgm:t>
    </dgm:pt>
    <dgm:pt modelId="{3191325E-6146-42C9-842E-EA8BED07C022}" type="pres">
      <dgm:prSet presAssocID="{0ACF141E-F339-43FB-A113-571E6ABE7F5B}" presName="root" presStyleCnt="0">
        <dgm:presLayoutVars>
          <dgm:dir/>
          <dgm:resizeHandles val="exact"/>
        </dgm:presLayoutVars>
      </dgm:prSet>
      <dgm:spPr/>
    </dgm:pt>
    <dgm:pt modelId="{C117B814-BB2D-47BF-9C39-30150C0637C3}" type="pres">
      <dgm:prSet presAssocID="{451DD0E5-9B17-44CA-934A-B28C0C028A4E}" presName="compNode" presStyleCnt="0"/>
      <dgm:spPr/>
    </dgm:pt>
    <dgm:pt modelId="{EB1FFC7E-767C-4A1B-8D23-B3BB6FEA7DCC}" type="pres">
      <dgm:prSet presAssocID="{451DD0E5-9B17-44CA-934A-B28C0C028A4E}" presName="iconBgRect" presStyleLbl="bgShp" presStyleIdx="0" presStyleCnt="2"/>
      <dgm:spPr/>
    </dgm:pt>
    <dgm:pt modelId="{8C12C69A-9CFB-4553-ACA3-9E34EA40B4E1}" type="pres">
      <dgm:prSet presAssocID="{451DD0E5-9B17-44CA-934A-B28C0C028A4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el Face Outline"/>
        </a:ext>
      </dgm:extLst>
    </dgm:pt>
    <dgm:pt modelId="{AEAA7298-FD6B-4608-BB9B-4C1D16C56C37}" type="pres">
      <dgm:prSet presAssocID="{451DD0E5-9B17-44CA-934A-B28C0C028A4E}" presName="spaceRect" presStyleCnt="0"/>
      <dgm:spPr/>
    </dgm:pt>
    <dgm:pt modelId="{9DD105F4-373A-4357-ABBD-D97A033948CD}" type="pres">
      <dgm:prSet presAssocID="{451DD0E5-9B17-44CA-934A-B28C0C028A4E}" presName="textRect" presStyleLbl="revTx" presStyleIdx="0" presStyleCnt="2">
        <dgm:presLayoutVars>
          <dgm:chMax val="1"/>
          <dgm:chPref val="1"/>
        </dgm:presLayoutVars>
      </dgm:prSet>
      <dgm:spPr/>
    </dgm:pt>
    <dgm:pt modelId="{430EB4D6-12DA-4CDC-BE89-478C12294C0A}" type="pres">
      <dgm:prSet presAssocID="{231399D3-5DDD-4429-9F9C-AE56B255D8F5}" presName="sibTrans" presStyleCnt="0"/>
      <dgm:spPr/>
    </dgm:pt>
    <dgm:pt modelId="{99F568BB-7446-4FE2-8EA5-61B93D42F675}" type="pres">
      <dgm:prSet presAssocID="{0759DEF6-3F81-455E-B0C1-31D66B63CDD6}" presName="compNode" presStyleCnt="0"/>
      <dgm:spPr/>
    </dgm:pt>
    <dgm:pt modelId="{DA446C38-B285-40F1-AA0E-47F9F11CDA44}" type="pres">
      <dgm:prSet presAssocID="{0759DEF6-3F81-455E-B0C1-31D66B63CDD6}" presName="iconBgRect" presStyleLbl="bgShp" presStyleIdx="1" presStyleCnt="2"/>
      <dgm:spPr/>
    </dgm:pt>
    <dgm:pt modelId="{909634D6-ADAB-4D63-A9AB-A04809057889}" type="pres">
      <dgm:prSet presAssocID="{0759DEF6-3F81-455E-B0C1-31D66B63CDD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elæser"/>
        </a:ext>
      </dgm:extLst>
    </dgm:pt>
    <dgm:pt modelId="{F2B9DA30-67F9-4926-8492-E3A27E17BDAC}" type="pres">
      <dgm:prSet presAssocID="{0759DEF6-3F81-455E-B0C1-31D66B63CDD6}" presName="spaceRect" presStyleCnt="0"/>
      <dgm:spPr/>
    </dgm:pt>
    <dgm:pt modelId="{35A72643-E958-42E4-AEBA-20E15366DA49}" type="pres">
      <dgm:prSet presAssocID="{0759DEF6-3F81-455E-B0C1-31D66B63CDD6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166C3428-13BE-49EC-8464-E02922D77631}" type="presOf" srcId="{0759DEF6-3F81-455E-B0C1-31D66B63CDD6}" destId="{35A72643-E958-42E4-AEBA-20E15366DA49}" srcOrd="0" destOrd="0" presId="urn:microsoft.com/office/officeart/2018/5/layout/IconCircleLabelList"/>
    <dgm:cxn modelId="{D5635C52-4B39-4E67-A920-107702D73232}" srcId="{0ACF141E-F339-43FB-A113-571E6ABE7F5B}" destId="{0759DEF6-3F81-455E-B0C1-31D66B63CDD6}" srcOrd="1" destOrd="0" parTransId="{DBC7861D-C3DF-4832-8F80-4413328AFD87}" sibTransId="{759F7B9F-756D-474C-B083-5C8559F12B33}"/>
    <dgm:cxn modelId="{C3279C9E-37EC-4645-AD28-D37975F69DB0}" srcId="{0ACF141E-F339-43FB-A113-571E6ABE7F5B}" destId="{451DD0E5-9B17-44CA-934A-B28C0C028A4E}" srcOrd="0" destOrd="0" parTransId="{8473F0CF-F71E-4076-BB6E-8A22393B65A9}" sibTransId="{231399D3-5DDD-4429-9F9C-AE56B255D8F5}"/>
    <dgm:cxn modelId="{F4F517CF-2912-4FBC-9E35-FE42CE9BEBED}" type="presOf" srcId="{451DD0E5-9B17-44CA-934A-B28C0C028A4E}" destId="{9DD105F4-373A-4357-ABBD-D97A033948CD}" srcOrd="0" destOrd="0" presId="urn:microsoft.com/office/officeart/2018/5/layout/IconCircleLabelList"/>
    <dgm:cxn modelId="{9FA984DF-9AC7-404C-81CF-38446B2C9122}" type="presOf" srcId="{0ACF141E-F339-43FB-A113-571E6ABE7F5B}" destId="{3191325E-6146-42C9-842E-EA8BED07C022}" srcOrd="0" destOrd="0" presId="urn:microsoft.com/office/officeart/2018/5/layout/IconCircleLabelList"/>
    <dgm:cxn modelId="{A35A682B-3C7C-4596-8E9C-60F8EBCFA666}" type="presParOf" srcId="{3191325E-6146-42C9-842E-EA8BED07C022}" destId="{C117B814-BB2D-47BF-9C39-30150C0637C3}" srcOrd="0" destOrd="0" presId="urn:microsoft.com/office/officeart/2018/5/layout/IconCircleLabelList"/>
    <dgm:cxn modelId="{4E8C1471-CBD9-42AF-A00E-E511BA12EFCC}" type="presParOf" srcId="{C117B814-BB2D-47BF-9C39-30150C0637C3}" destId="{EB1FFC7E-767C-4A1B-8D23-B3BB6FEA7DCC}" srcOrd="0" destOrd="0" presId="urn:microsoft.com/office/officeart/2018/5/layout/IconCircleLabelList"/>
    <dgm:cxn modelId="{B63AF620-6CC2-4E0F-AF83-C2C728DB472E}" type="presParOf" srcId="{C117B814-BB2D-47BF-9C39-30150C0637C3}" destId="{8C12C69A-9CFB-4553-ACA3-9E34EA40B4E1}" srcOrd="1" destOrd="0" presId="urn:microsoft.com/office/officeart/2018/5/layout/IconCircleLabelList"/>
    <dgm:cxn modelId="{E093A46E-E45F-498A-9F8E-601CF6572D7B}" type="presParOf" srcId="{C117B814-BB2D-47BF-9C39-30150C0637C3}" destId="{AEAA7298-FD6B-4608-BB9B-4C1D16C56C37}" srcOrd="2" destOrd="0" presId="urn:microsoft.com/office/officeart/2018/5/layout/IconCircleLabelList"/>
    <dgm:cxn modelId="{E03B517B-C5A5-48BE-991F-DF01B033FDBA}" type="presParOf" srcId="{C117B814-BB2D-47BF-9C39-30150C0637C3}" destId="{9DD105F4-373A-4357-ABBD-D97A033948CD}" srcOrd="3" destOrd="0" presId="urn:microsoft.com/office/officeart/2018/5/layout/IconCircleLabelList"/>
    <dgm:cxn modelId="{C1DBF902-3420-4E43-ACF7-929A6728B3BD}" type="presParOf" srcId="{3191325E-6146-42C9-842E-EA8BED07C022}" destId="{430EB4D6-12DA-4CDC-BE89-478C12294C0A}" srcOrd="1" destOrd="0" presId="urn:microsoft.com/office/officeart/2018/5/layout/IconCircleLabelList"/>
    <dgm:cxn modelId="{49ADE5D2-50AD-41AB-96FA-4861E0B60CD5}" type="presParOf" srcId="{3191325E-6146-42C9-842E-EA8BED07C022}" destId="{99F568BB-7446-4FE2-8EA5-61B93D42F675}" srcOrd="2" destOrd="0" presId="urn:microsoft.com/office/officeart/2018/5/layout/IconCircleLabelList"/>
    <dgm:cxn modelId="{4A339A96-3A13-436D-8968-C1C9C86313EA}" type="presParOf" srcId="{99F568BB-7446-4FE2-8EA5-61B93D42F675}" destId="{DA446C38-B285-40F1-AA0E-47F9F11CDA44}" srcOrd="0" destOrd="0" presId="urn:microsoft.com/office/officeart/2018/5/layout/IconCircleLabelList"/>
    <dgm:cxn modelId="{2B0CC0CE-4513-4D6B-A579-B12BB7F17B2B}" type="presParOf" srcId="{99F568BB-7446-4FE2-8EA5-61B93D42F675}" destId="{909634D6-ADAB-4D63-A9AB-A04809057889}" srcOrd="1" destOrd="0" presId="urn:microsoft.com/office/officeart/2018/5/layout/IconCircleLabelList"/>
    <dgm:cxn modelId="{3A730CC0-3937-4B9B-8D63-8259E5D51C9A}" type="presParOf" srcId="{99F568BB-7446-4FE2-8EA5-61B93D42F675}" destId="{F2B9DA30-67F9-4926-8492-E3A27E17BDAC}" srcOrd="2" destOrd="0" presId="urn:microsoft.com/office/officeart/2018/5/layout/IconCircleLabelList"/>
    <dgm:cxn modelId="{BFEFF3A0-4CA1-4B01-90AE-34B37D7A9357}" type="presParOf" srcId="{99F568BB-7446-4FE2-8EA5-61B93D42F675}" destId="{35A72643-E958-42E4-AEBA-20E15366DA4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B45E9-E9EC-4D27-BDE1-D844F4C0DC19}">
      <dsp:nvSpPr>
        <dsp:cNvPr id="0" name=""/>
        <dsp:cNvSpPr/>
      </dsp:nvSpPr>
      <dsp:spPr>
        <a:xfrm>
          <a:off x="0" y="0"/>
          <a:ext cx="4099327" cy="11582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Bevidsthed om sit fag og sin kunnen</a:t>
          </a:r>
        </a:p>
      </dsp:txBody>
      <dsp:txXfrm>
        <a:off x="33924" y="33924"/>
        <a:ext cx="2751611" cy="1090403"/>
      </dsp:txXfrm>
    </dsp:sp>
    <dsp:sp modelId="{05A839A0-5601-46D3-9F0C-FC8567C271C0}">
      <dsp:nvSpPr>
        <dsp:cNvPr id="0" name=""/>
        <dsp:cNvSpPr/>
      </dsp:nvSpPr>
      <dsp:spPr>
        <a:xfrm>
          <a:off x="343318" y="1368842"/>
          <a:ext cx="4099327" cy="11582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At levere et godt stykke arbejde med vilje</a:t>
          </a:r>
        </a:p>
      </dsp:txBody>
      <dsp:txXfrm>
        <a:off x="377242" y="1402766"/>
        <a:ext cx="2935297" cy="1090403"/>
      </dsp:txXfrm>
    </dsp:sp>
    <dsp:sp modelId="{5FE93804-19FC-458A-B3A0-9B6B40C51F38}">
      <dsp:nvSpPr>
        <dsp:cNvPr id="0" name=""/>
        <dsp:cNvSpPr/>
      </dsp:nvSpPr>
      <dsp:spPr>
        <a:xfrm>
          <a:off x="681513" y="2737685"/>
          <a:ext cx="4099327" cy="11582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At tage ansvar for kvalitet og udvikling</a:t>
          </a:r>
        </a:p>
      </dsp:txBody>
      <dsp:txXfrm>
        <a:off x="715437" y="2771609"/>
        <a:ext cx="2940421" cy="1090403"/>
      </dsp:txXfrm>
    </dsp:sp>
    <dsp:sp modelId="{F0C546DD-8364-4605-A0AF-7C41C5B4CC2D}">
      <dsp:nvSpPr>
        <dsp:cNvPr id="0" name=""/>
        <dsp:cNvSpPr/>
      </dsp:nvSpPr>
      <dsp:spPr>
        <a:xfrm>
          <a:off x="1024831" y="4106527"/>
          <a:ext cx="4099327" cy="11582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At være stolt af sit bidrag</a:t>
          </a:r>
        </a:p>
      </dsp:txBody>
      <dsp:txXfrm>
        <a:off x="1058755" y="4140451"/>
        <a:ext cx="2935297" cy="1090403"/>
      </dsp:txXfrm>
    </dsp:sp>
    <dsp:sp modelId="{7F302DAE-7E9F-40E2-AD23-B7BE14B3E324}">
      <dsp:nvSpPr>
        <dsp:cNvPr id="0" name=""/>
        <dsp:cNvSpPr/>
      </dsp:nvSpPr>
      <dsp:spPr>
        <a:xfrm>
          <a:off x="3346463" y="887115"/>
          <a:ext cx="752863" cy="75286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3515857" y="887115"/>
        <a:ext cx="414075" cy="566529"/>
      </dsp:txXfrm>
    </dsp:sp>
    <dsp:sp modelId="{D0128C36-6467-40CF-89B2-76E0D491C052}">
      <dsp:nvSpPr>
        <dsp:cNvPr id="0" name=""/>
        <dsp:cNvSpPr/>
      </dsp:nvSpPr>
      <dsp:spPr>
        <a:xfrm>
          <a:off x="3689782" y="2255957"/>
          <a:ext cx="752863" cy="75286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3859176" y="2255957"/>
        <a:ext cx="414075" cy="566529"/>
      </dsp:txXfrm>
    </dsp:sp>
    <dsp:sp modelId="{D1877CB7-5C7B-4F54-ADEF-AEA0F1CBC158}">
      <dsp:nvSpPr>
        <dsp:cNvPr id="0" name=""/>
        <dsp:cNvSpPr/>
      </dsp:nvSpPr>
      <dsp:spPr>
        <a:xfrm>
          <a:off x="4027976" y="3624800"/>
          <a:ext cx="752863" cy="75286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4197370" y="3624800"/>
        <a:ext cx="414075" cy="5665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023A1-3906-4D41-B588-DDDD70F1A742}">
      <dsp:nvSpPr>
        <dsp:cNvPr id="0" name=""/>
        <dsp:cNvSpPr/>
      </dsp:nvSpPr>
      <dsp:spPr>
        <a:xfrm>
          <a:off x="633243" y="2281"/>
          <a:ext cx="2280860" cy="1368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Øger trivsel og arbejdsglæde</a:t>
          </a:r>
        </a:p>
      </dsp:txBody>
      <dsp:txXfrm>
        <a:off x="673325" y="42363"/>
        <a:ext cx="2200696" cy="1288352"/>
      </dsp:txXfrm>
    </dsp:sp>
    <dsp:sp modelId="{E95FBD5C-88FD-43CC-A943-8894F4AE1942}">
      <dsp:nvSpPr>
        <dsp:cNvPr id="0" name=""/>
        <dsp:cNvSpPr/>
      </dsp:nvSpPr>
      <dsp:spPr>
        <a:xfrm>
          <a:off x="3114820" y="403713"/>
          <a:ext cx="483542" cy="5656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3114820" y="516844"/>
        <a:ext cx="338479" cy="339391"/>
      </dsp:txXfrm>
    </dsp:sp>
    <dsp:sp modelId="{3DC3D2F1-F00F-41D7-BB2F-40250912C010}">
      <dsp:nvSpPr>
        <dsp:cNvPr id="0" name=""/>
        <dsp:cNvSpPr/>
      </dsp:nvSpPr>
      <dsp:spPr>
        <a:xfrm>
          <a:off x="3826448" y="2281"/>
          <a:ext cx="2280860" cy="1368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Skaber bedre kvalitet i arbejdet</a:t>
          </a:r>
        </a:p>
      </dsp:txBody>
      <dsp:txXfrm>
        <a:off x="3866530" y="42363"/>
        <a:ext cx="2200696" cy="1288352"/>
      </dsp:txXfrm>
    </dsp:sp>
    <dsp:sp modelId="{26CE6BAF-DD69-4897-A936-482930F2066E}">
      <dsp:nvSpPr>
        <dsp:cNvPr id="0" name=""/>
        <dsp:cNvSpPr/>
      </dsp:nvSpPr>
      <dsp:spPr>
        <a:xfrm rot="5400000">
          <a:off x="4725107" y="1530458"/>
          <a:ext cx="483542" cy="5656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-5400000">
        <a:off x="4797183" y="1571514"/>
        <a:ext cx="339391" cy="338479"/>
      </dsp:txXfrm>
    </dsp:sp>
    <dsp:sp modelId="{AD85D960-942C-4C91-A1BD-053A7FF2D344}">
      <dsp:nvSpPr>
        <dsp:cNvPr id="0" name=""/>
        <dsp:cNvSpPr/>
      </dsp:nvSpPr>
      <dsp:spPr>
        <a:xfrm>
          <a:off x="3826448" y="2283142"/>
          <a:ext cx="2280860" cy="1368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Fremmer ansvarlighed og motivation</a:t>
          </a:r>
        </a:p>
      </dsp:txBody>
      <dsp:txXfrm>
        <a:off x="3866530" y="2323224"/>
        <a:ext cx="2200696" cy="1288352"/>
      </dsp:txXfrm>
    </dsp:sp>
    <dsp:sp modelId="{CE9AD780-FC2C-4F44-A218-B7F73F040745}">
      <dsp:nvSpPr>
        <dsp:cNvPr id="0" name=""/>
        <dsp:cNvSpPr/>
      </dsp:nvSpPr>
      <dsp:spPr>
        <a:xfrm rot="10800000">
          <a:off x="3142190" y="2684574"/>
          <a:ext cx="483542" cy="5656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3287253" y="2797705"/>
        <a:ext cx="338479" cy="339391"/>
      </dsp:txXfrm>
    </dsp:sp>
    <dsp:sp modelId="{BBA771DF-EF97-4BDE-8BCB-D704909A0D3C}">
      <dsp:nvSpPr>
        <dsp:cNvPr id="0" name=""/>
        <dsp:cNvSpPr/>
      </dsp:nvSpPr>
      <dsp:spPr>
        <a:xfrm>
          <a:off x="633243" y="2283142"/>
          <a:ext cx="2280860" cy="1368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Styrker samarbejde og respekt</a:t>
          </a:r>
        </a:p>
      </dsp:txBody>
      <dsp:txXfrm>
        <a:off x="673325" y="2323224"/>
        <a:ext cx="2200696" cy="12883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F76199-8A16-4EEF-831C-FE4A627AD654}">
      <dsp:nvSpPr>
        <dsp:cNvPr id="0" name=""/>
        <dsp:cNvSpPr/>
      </dsp:nvSpPr>
      <dsp:spPr>
        <a:xfrm>
          <a:off x="0" y="52462"/>
          <a:ext cx="6740553" cy="64759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Møde velforberedt</a:t>
          </a:r>
        </a:p>
      </dsp:txBody>
      <dsp:txXfrm>
        <a:off x="31613" y="84075"/>
        <a:ext cx="6677327" cy="584369"/>
      </dsp:txXfrm>
    </dsp:sp>
    <dsp:sp modelId="{8B8E1F2B-E34D-486C-AADD-7EB83A8BE084}">
      <dsp:nvSpPr>
        <dsp:cNvPr id="0" name=""/>
        <dsp:cNvSpPr/>
      </dsp:nvSpPr>
      <dsp:spPr>
        <a:xfrm>
          <a:off x="0" y="777817"/>
          <a:ext cx="6740553" cy="647595"/>
        </a:xfrm>
        <a:prstGeom prst="roundRect">
          <a:avLst/>
        </a:prstGeom>
        <a:gradFill rotWithShape="0">
          <a:gsLst>
            <a:gs pos="0">
              <a:schemeClr val="accent5">
                <a:hueOff val="1202033"/>
                <a:satOff val="-2441"/>
                <a:lumOff val="1569"/>
                <a:alphaOff val="0"/>
                <a:tint val="96000"/>
                <a:lumMod val="104000"/>
              </a:schemeClr>
            </a:gs>
            <a:gs pos="100000">
              <a:schemeClr val="accent5">
                <a:hueOff val="1202033"/>
                <a:satOff val="-2441"/>
                <a:lumOff val="1569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Lære af fejl</a:t>
          </a:r>
        </a:p>
      </dsp:txBody>
      <dsp:txXfrm>
        <a:off x="31613" y="809430"/>
        <a:ext cx="6677327" cy="584369"/>
      </dsp:txXfrm>
    </dsp:sp>
    <dsp:sp modelId="{C3A00C40-A0F7-4FB1-B624-DB60F4AAFD4D}">
      <dsp:nvSpPr>
        <dsp:cNvPr id="0" name=""/>
        <dsp:cNvSpPr/>
      </dsp:nvSpPr>
      <dsp:spPr>
        <a:xfrm>
          <a:off x="0" y="1503173"/>
          <a:ext cx="6740553" cy="647595"/>
        </a:xfrm>
        <a:prstGeom prst="roundRect">
          <a:avLst/>
        </a:prstGeom>
        <a:gradFill rotWithShape="0">
          <a:gsLst>
            <a:gs pos="0">
              <a:schemeClr val="accent5">
                <a:hueOff val="2404066"/>
                <a:satOff val="-4882"/>
                <a:lumOff val="3137"/>
                <a:alphaOff val="0"/>
                <a:tint val="96000"/>
                <a:lumMod val="104000"/>
              </a:schemeClr>
            </a:gs>
            <a:gs pos="100000">
              <a:schemeClr val="accent5">
                <a:hueOff val="2404066"/>
                <a:satOff val="-4882"/>
                <a:lumOff val="3137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Hjælpe kolleger</a:t>
          </a:r>
        </a:p>
      </dsp:txBody>
      <dsp:txXfrm>
        <a:off x="31613" y="1534786"/>
        <a:ext cx="6677327" cy="584369"/>
      </dsp:txXfrm>
    </dsp:sp>
    <dsp:sp modelId="{9149F1A0-F8FC-440C-8D81-042F405293BD}">
      <dsp:nvSpPr>
        <dsp:cNvPr id="0" name=""/>
        <dsp:cNvSpPr/>
      </dsp:nvSpPr>
      <dsp:spPr>
        <a:xfrm>
          <a:off x="0" y="2228528"/>
          <a:ext cx="6740553" cy="647595"/>
        </a:xfrm>
        <a:prstGeom prst="roundRect">
          <a:avLst/>
        </a:prstGeom>
        <a:gradFill rotWithShape="0">
          <a:gsLst>
            <a:gs pos="0">
              <a:schemeClr val="accent5">
                <a:hueOff val="3606099"/>
                <a:satOff val="-7323"/>
                <a:lumOff val="4706"/>
                <a:alphaOff val="0"/>
                <a:tint val="96000"/>
                <a:lumMod val="104000"/>
              </a:schemeClr>
            </a:gs>
            <a:gs pos="100000">
              <a:schemeClr val="accent5">
                <a:hueOff val="3606099"/>
                <a:satOff val="-7323"/>
                <a:lumOff val="470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Søge ny viden</a:t>
          </a:r>
        </a:p>
      </dsp:txBody>
      <dsp:txXfrm>
        <a:off x="31613" y="2260141"/>
        <a:ext cx="6677327" cy="584369"/>
      </dsp:txXfrm>
    </dsp:sp>
    <dsp:sp modelId="{EEE7C90F-20AD-4051-BC6D-E7BADDB2DC62}">
      <dsp:nvSpPr>
        <dsp:cNvPr id="0" name=""/>
        <dsp:cNvSpPr/>
      </dsp:nvSpPr>
      <dsp:spPr>
        <a:xfrm>
          <a:off x="0" y="2953883"/>
          <a:ext cx="6740553" cy="647595"/>
        </a:xfrm>
        <a:prstGeom prst="roundRect">
          <a:avLst/>
        </a:prstGeom>
        <a:gradFill rotWithShape="0">
          <a:gsLst>
            <a:gs pos="0">
              <a:schemeClr val="accent5">
                <a:hueOff val="4808133"/>
                <a:satOff val="-9764"/>
                <a:lumOff val="6275"/>
                <a:alphaOff val="0"/>
                <a:tint val="96000"/>
                <a:lumMod val="104000"/>
              </a:schemeClr>
            </a:gs>
            <a:gs pos="100000">
              <a:schemeClr val="accent5">
                <a:hueOff val="4808133"/>
                <a:satOff val="-9764"/>
                <a:lumOff val="6275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Stille krav til sig selv</a:t>
          </a:r>
        </a:p>
      </dsp:txBody>
      <dsp:txXfrm>
        <a:off x="31613" y="2985496"/>
        <a:ext cx="6677327" cy="5843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FDCE80-04DF-4B08-A19F-2D83CBA833EF}">
      <dsp:nvSpPr>
        <dsp:cNvPr id="0" name=""/>
        <dsp:cNvSpPr/>
      </dsp:nvSpPr>
      <dsp:spPr>
        <a:xfrm rot="16200000">
          <a:off x="575" y="187910"/>
          <a:ext cx="3278120" cy="327812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Hvornår føler du dig mest stolt af dit fag?</a:t>
          </a:r>
        </a:p>
      </dsp:txBody>
      <dsp:txXfrm rot="5400000">
        <a:off x="576" y="1007439"/>
        <a:ext cx="2704449" cy="1639060"/>
      </dsp:txXfrm>
    </dsp:sp>
    <dsp:sp modelId="{83785B14-827B-4DBF-9918-621671FD660B}">
      <dsp:nvSpPr>
        <dsp:cNvPr id="0" name=""/>
        <dsp:cNvSpPr/>
      </dsp:nvSpPr>
      <dsp:spPr>
        <a:xfrm rot="5400000">
          <a:off x="3461856" y="187910"/>
          <a:ext cx="3278120" cy="327812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Hvad giver dig lyst til at gøre dig umage?</a:t>
          </a:r>
        </a:p>
      </dsp:txBody>
      <dsp:txXfrm rot="-5400000">
        <a:off x="4035528" y="1007440"/>
        <a:ext cx="2704449" cy="16390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A5E3C-610E-46FD-9FA5-005EC3968F39}">
      <dsp:nvSpPr>
        <dsp:cNvPr id="0" name=""/>
        <dsp:cNvSpPr/>
      </dsp:nvSpPr>
      <dsp:spPr>
        <a:xfrm>
          <a:off x="634127" y="886034"/>
          <a:ext cx="879476" cy="8794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0E74DE-FA19-4634-BAC8-9BB8442516C3}">
      <dsp:nvSpPr>
        <dsp:cNvPr id="0" name=""/>
        <dsp:cNvSpPr/>
      </dsp:nvSpPr>
      <dsp:spPr>
        <a:xfrm>
          <a:off x="96669" y="2047906"/>
          <a:ext cx="195439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Hvad er du god til?</a:t>
          </a:r>
        </a:p>
      </dsp:txBody>
      <dsp:txXfrm>
        <a:off x="96669" y="2047906"/>
        <a:ext cx="1954392" cy="720000"/>
      </dsp:txXfrm>
    </dsp:sp>
    <dsp:sp modelId="{19C7BAA2-8FA6-44C2-9C01-0B9658745A69}">
      <dsp:nvSpPr>
        <dsp:cNvPr id="0" name=""/>
        <dsp:cNvSpPr/>
      </dsp:nvSpPr>
      <dsp:spPr>
        <a:xfrm>
          <a:off x="2930538" y="886034"/>
          <a:ext cx="879476" cy="8794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62E795-DC7C-426B-A8E0-9C4D5F5526F5}">
      <dsp:nvSpPr>
        <dsp:cNvPr id="0" name=""/>
        <dsp:cNvSpPr/>
      </dsp:nvSpPr>
      <dsp:spPr>
        <a:xfrm>
          <a:off x="2393080" y="2047906"/>
          <a:ext cx="195439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Hvad er du stolt af?</a:t>
          </a:r>
        </a:p>
      </dsp:txBody>
      <dsp:txXfrm>
        <a:off x="2393080" y="2047906"/>
        <a:ext cx="1954392" cy="720000"/>
      </dsp:txXfrm>
    </dsp:sp>
    <dsp:sp modelId="{FA7CD207-2FBE-4C92-9856-50B8A7D50911}">
      <dsp:nvSpPr>
        <dsp:cNvPr id="0" name=""/>
        <dsp:cNvSpPr/>
      </dsp:nvSpPr>
      <dsp:spPr>
        <a:xfrm>
          <a:off x="5226949" y="886034"/>
          <a:ext cx="879476" cy="8794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072CB4-C2F2-466A-8656-3A175F7A93DB}">
      <dsp:nvSpPr>
        <dsp:cNvPr id="0" name=""/>
        <dsp:cNvSpPr/>
      </dsp:nvSpPr>
      <dsp:spPr>
        <a:xfrm>
          <a:off x="4689491" y="2047906"/>
          <a:ext cx="195439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Hvad vil du gerne udvikle?</a:t>
          </a:r>
        </a:p>
      </dsp:txBody>
      <dsp:txXfrm>
        <a:off x="4689491" y="2047906"/>
        <a:ext cx="1954392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1FFC7E-767C-4A1B-8D23-B3BB6FEA7DCC}">
      <dsp:nvSpPr>
        <dsp:cNvPr id="0" name=""/>
        <dsp:cNvSpPr/>
      </dsp:nvSpPr>
      <dsp:spPr>
        <a:xfrm>
          <a:off x="609104" y="229470"/>
          <a:ext cx="1887187" cy="18871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12C69A-9CFB-4553-ACA3-9E34EA40B4E1}">
      <dsp:nvSpPr>
        <dsp:cNvPr id="0" name=""/>
        <dsp:cNvSpPr/>
      </dsp:nvSpPr>
      <dsp:spPr>
        <a:xfrm>
          <a:off x="1011292" y="631657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D105F4-373A-4357-ABBD-D97A033948CD}">
      <dsp:nvSpPr>
        <dsp:cNvPr id="0" name=""/>
        <dsp:cNvSpPr/>
      </dsp:nvSpPr>
      <dsp:spPr>
        <a:xfrm>
          <a:off x="5823" y="2704470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🌱 Faglig stolthed er noget, vi dyrker sammen.</a:t>
          </a:r>
        </a:p>
      </dsp:txBody>
      <dsp:txXfrm>
        <a:off x="5823" y="2704470"/>
        <a:ext cx="3093750" cy="720000"/>
      </dsp:txXfrm>
    </dsp:sp>
    <dsp:sp modelId="{DA446C38-B285-40F1-AA0E-47F9F11CDA44}">
      <dsp:nvSpPr>
        <dsp:cNvPr id="0" name=""/>
        <dsp:cNvSpPr/>
      </dsp:nvSpPr>
      <dsp:spPr>
        <a:xfrm>
          <a:off x="4244260" y="229470"/>
          <a:ext cx="1887187" cy="1887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9634D6-ADAB-4D63-A9AB-A04809057889}">
      <dsp:nvSpPr>
        <dsp:cNvPr id="0" name=""/>
        <dsp:cNvSpPr/>
      </dsp:nvSpPr>
      <dsp:spPr>
        <a:xfrm>
          <a:off x="4646448" y="631657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A72643-E958-42E4-AEBA-20E15366DA49}">
      <dsp:nvSpPr>
        <dsp:cNvPr id="0" name=""/>
        <dsp:cNvSpPr/>
      </dsp:nvSpPr>
      <dsp:spPr>
        <a:xfrm>
          <a:off x="3640979" y="2704470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💬 Anerkendelse, dialog og bevidsthed skaber fagligt stærke fællesskaber.</a:t>
          </a:r>
        </a:p>
      </dsp:txBody>
      <dsp:txXfrm>
        <a:off x="3640979" y="2704470"/>
        <a:ext cx="3093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98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8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141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36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1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74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7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89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9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4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5086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005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502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68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27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25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3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ABABA7-0420-4200-9B65-1C1967CE9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03E380-9CD1-4ABA-A763-9F9D252B8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507495" y="0"/>
            <a:ext cx="4632727" cy="6853245"/>
            <a:chOff x="2487613" y="285750"/>
            <a:chExt cx="2428876" cy="5654676"/>
          </a:xfrm>
          <a:solidFill>
            <a:schemeClr val="bg2">
              <a:lumMod val="90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6E01B84-4C2B-4DE5-90C8-9C4001A75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4CE5A7A-D5C5-4FE5-860C-0B5748FD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016A7D2A-6EEA-47B8-A763-7D82E41B3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758F6E7-6DEC-48D0-ACB1-E5E26B13E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B56657FF-C027-42E7-859B-902929B6F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79047F2A-5978-46C6-B3A2-54AAC2136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3BE8FD1-0A72-4640-AC7A-2E057273F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52FC782-A372-4D11-B20D-958955E56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A00B2F1-BEE2-444A-8249-C8E3212C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7F5747E-514B-4CF7-B6B0-DAD714909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931614BB-1593-40ED-8113-2BD11870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691871F-F15C-4E19-BC9C-78E5748D7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24" name="Freeform 6">
            <a:extLst>
              <a:ext uri="{FF2B5EF4-FFF2-40B4-BE49-F238E27FC236}">
                <a16:creationId xmlns:a16="http://schemas.microsoft.com/office/drawing/2014/main" id="{8576F020-8157-45CE-B1D9-6FA47AFEB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59566"/>
            <a:ext cx="5670183" cy="453886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411" y="1318590"/>
            <a:ext cx="3826619" cy="42208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5000">
                <a:solidFill>
                  <a:srgbClr val="FFFFFF"/>
                </a:solidFill>
              </a:rPr>
              <a:t>Faglig stolthed – at gøre sig umage og stå ved sit fag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84024" y="804334"/>
            <a:ext cx="2756725" cy="5249332"/>
          </a:xfrm>
        </p:spPr>
        <p:txBody>
          <a:bodyPr anchor="ctr">
            <a:normAutofit/>
          </a:bodyPr>
          <a:lstStyle/>
          <a:p>
            <a:r>
              <a:rPr lang="da-DK">
                <a:solidFill>
                  <a:schemeClr val="tx1"/>
                </a:solidFill>
              </a:rPr>
              <a:t>Et oplæg til refleksion og dialog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31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919" y="3101093"/>
            <a:ext cx="1840539" cy="3029344"/>
          </a:xfrm>
        </p:spPr>
        <p:txBody>
          <a:bodyPr>
            <a:normAutofit/>
          </a:bodyPr>
          <a:lstStyle/>
          <a:p>
            <a:r>
              <a:rPr lang="da-DK" sz="2800">
                <a:solidFill>
                  <a:schemeClr val="bg1"/>
                </a:solidFill>
              </a:rPr>
              <a:t>Hvad er faglig stolthed?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19" y="3179901"/>
            <a:ext cx="823645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6802" y="0"/>
            <a:ext cx="55471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A498719-826B-20A4-3FB0-B9B4EB686F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5944377"/>
              </p:ext>
            </p:extLst>
          </p:nvPr>
        </p:nvGraphicFramePr>
        <p:xfrm>
          <a:off x="3534858" y="641551"/>
          <a:ext cx="5124159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172" y="624110"/>
            <a:ext cx="7284749" cy="1280890"/>
          </a:xfrm>
        </p:spPr>
        <p:txBody>
          <a:bodyPr>
            <a:normAutofit/>
          </a:bodyPr>
          <a:lstStyle/>
          <a:p>
            <a:r>
              <a:t>Hvorfor er det vigtigt?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ECA266-580E-30B7-4ECC-6B88B8F050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879379"/>
              </p:ext>
            </p:extLst>
          </p:nvPr>
        </p:nvGraphicFramePr>
        <p:xfrm>
          <a:off x="1346172" y="2222983"/>
          <a:ext cx="6740553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172" y="624110"/>
            <a:ext cx="7284749" cy="1280890"/>
          </a:xfrm>
        </p:spPr>
        <p:txBody>
          <a:bodyPr>
            <a:normAutofit/>
          </a:bodyPr>
          <a:lstStyle/>
          <a:p>
            <a:r>
              <a:t>Faglig stolthed i praksis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8381DA-8D08-F07D-3832-1CA495173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994086"/>
              </p:ext>
            </p:extLst>
          </p:nvPr>
        </p:nvGraphicFramePr>
        <p:xfrm>
          <a:off x="1346172" y="2222983"/>
          <a:ext cx="6740553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5CD74B-9CE8-4F20-A3E4-A22A7F036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172" y="624110"/>
            <a:ext cx="7284749" cy="1280890"/>
          </a:xfrm>
        </p:spPr>
        <p:txBody>
          <a:bodyPr>
            <a:normAutofit/>
          </a:bodyPr>
          <a:lstStyle/>
          <a:p>
            <a:r>
              <a:t>Refleksionsspørgsmål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C44665-BECF-4482-A00C-E4BE2A87D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20398C1D-D011-4BA8-AC81-E829677B8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5DF7016-8659-940C-AF2F-94B6F86BB3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2645586"/>
              </p:ext>
            </p:extLst>
          </p:nvPr>
        </p:nvGraphicFramePr>
        <p:xfrm>
          <a:off x="1346172" y="2222983"/>
          <a:ext cx="6740553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514" y="942108"/>
            <a:ext cx="2442412" cy="4969113"/>
          </a:xfrm>
        </p:spPr>
        <p:txBody>
          <a:bodyPr anchor="ctr">
            <a:normAutofit/>
          </a:bodyPr>
          <a:lstStyle/>
          <a:p>
            <a:r>
              <a:rPr lang="da-DK" sz="3300">
                <a:solidFill>
                  <a:schemeClr val="tx2">
                    <a:lumMod val="75000"/>
                  </a:schemeClr>
                </a:solidFill>
              </a:rPr>
              <a:t>Arbejdsark – Refleksion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507495" y="0"/>
            <a:ext cx="4632727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796" y="942108"/>
            <a:ext cx="4841662" cy="4969114"/>
          </a:xfrm>
        </p:spPr>
        <p:txBody>
          <a:bodyPr anchor="ctr">
            <a:normAutofit/>
          </a:bodyPr>
          <a:lstStyle/>
          <a:p>
            <a:endParaRPr lang="da-DK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a-DK">
                <a:solidFill>
                  <a:schemeClr val="tx2">
                    <a:lumMod val="75000"/>
                  </a:schemeClr>
                </a:solidFill>
              </a:rPr>
              <a:t>Hvad betyder faglig stolthed for dig?</a:t>
            </a:r>
          </a:p>
          <a:p>
            <a:r>
              <a:rPr lang="da-DK">
                <a:solidFill>
                  <a:schemeClr val="tx2">
                    <a:lumMod val="75000"/>
                  </a:schemeClr>
                </a:solidFill>
              </a:rPr>
              <a:t>Hvornår har du sidst følt dig stolt af dit arbejde?</a:t>
            </a:r>
          </a:p>
          <a:p>
            <a:r>
              <a:rPr lang="da-DK">
                <a:solidFill>
                  <a:schemeClr val="tx2">
                    <a:lumMod val="75000"/>
                  </a:schemeClr>
                </a:solidFill>
              </a:rPr>
              <a:t>Hvilke værdier er vigtige for dig?</a:t>
            </a:r>
          </a:p>
          <a:p>
            <a:r>
              <a:rPr lang="da-DK">
                <a:solidFill>
                  <a:schemeClr val="tx2">
                    <a:lumMod val="75000"/>
                  </a:schemeClr>
                </a:solidFill>
              </a:rPr>
              <a:t>Hvad kan styrke din faglighed fremover?</a:t>
            </a:r>
          </a:p>
          <a:p>
            <a:r>
              <a:rPr lang="da-DK">
                <a:solidFill>
                  <a:schemeClr val="tx2">
                    <a:lumMod val="75000"/>
                  </a:schemeClr>
                </a:solidFill>
              </a:rPr>
              <a:t>📝 Brug arbejdsarket til individuel refleksion.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75CD74B-9CE8-4F20-A3E4-A22A7F036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172" y="624110"/>
            <a:ext cx="7284749" cy="1280890"/>
          </a:xfrm>
        </p:spPr>
        <p:txBody>
          <a:bodyPr>
            <a:normAutofit/>
          </a:bodyPr>
          <a:lstStyle/>
          <a:p>
            <a:r>
              <a:t>Del og diskuter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C44665-BECF-4482-A00C-E4BE2A87D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20398C1D-D011-4BA8-AC81-E829677B8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05453E5-BAC8-89F3-9260-62BB8399E5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129608"/>
              </p:ext>
            </p:extLst>
          </p:nvPr>
        </p:nvGraphicFramePr>
        <p:xfrm>
          <a:off x="1346172" y="2222983"/>
          <a:ext cx="6740553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172" y="624110"/>
            <a:ext cx="7284749" cy="1280890"/>
          </a:xfrm>
        </p:spPr>
        <p:txBody>
          <a:bodyPr>
            <a:normAutofit/>
          </a:bodyPr>
          <a:lstStyle/>
          <a:p>
            <a:r>
              <a:t>Afslutning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192EFC-7585-294C-041F-00C38FF620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35400"/>
              </p:ext>
            </p:extLst>
          </p:nvPr>
        </p:nvGraphicFramePr>
        <p:xfrm>
          <a:off x="1346172" y="2222983"/>
          <a:ext cx="6740553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Visk">
  <a:themeElements>
    <a:clrScheme name="Vis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Vis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s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198</Words>
  <Application>Microsoft Office PowerPoint</Application>
  <PresentationFormat>Skærmshow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Visk</vt:lpstr>
      <vt:lpstr>Faglig stolthed – at gøre sig umage og stå ved sit fag</vt:lpstr>
      <vt:lpstr>Hvad er faglig stolthed?</vt:lpstr>
      <vt:lpstr>Hvorfor er det vigtigt?</vt:lpstr>
      <vt:lpstr>Faglig stolthed i praksis</vt:lpstr>
      <vt:lpstr>Refleksionsspørgsmål</vt:lpstr>
      <vt:lpstr>Arbejdsark – Refleksion</vt:lpstr>
      <vt:lpstr>Del og diskuter</vt:lpstr>
      <vt:lpstr>Afslutning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Victor Stewart</dc:creator>
  <cp:keywords/>
  <dc:description>generated using python-pptx</dc:description>
  <cp:lastModifiedBy>Victor Stewart</cp:lastModifiedBy>
  <cp:revision>2</cp:revision>
  <dcterms:created xsi:type="dcterms:W3CDTF">2013-01-27T09:14:16Z</dcterms:created>
  <dcterms:modified xsi:type="dcterms:W3CDTF">2025-06-23T12:32:21Z</dcterms:modified>
  <cp:category/>
</cp:coreProperties>
</file>