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DM Sans" panose="020F0502020204030204" pitchFamily="2" charset="0"/>
      <p:regular r:id="rId13"/>
    </p:embeddedFont>
    <p:embeddedFont>
      <p:font typeface="Libre Baskerville" panose="020F0502020204030204" pitchFamily="2" charset="0"/>
      <p:regular r:id="rId14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91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497104"/>
            <a:ext cx="607826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Julemarkedet på Nytorv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414838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Hvorfor vi gør det – og hvad I skal lære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514350"/>
            <a:ext cx="7952780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Hvorfor besøger vi julemarkedet?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70" y="1589603"/>
            <a:ext cx="6339007" cy="63390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50944" y="1547455"/>
            <a:ext cx="6339007" cy="1196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Dette besøg er ikke bare en hyggelig udflugt – det er en vigtig del af jeres faglige uddannelse. På Nytorv får I mulighed for at se, hvordan professionelle håndværkere og kokke løser de samme udfordringer, som I snart selv skal tackle.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550944" y="2912507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Her oplever I virkelighedsnær læring i praksis. I får indblik i professionelle løsninger på design, konstruktion og drift. Det giver jer konkrete idéer til jeres egen opsætning, når det bliver jeres tur til at skabe julemarked.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550944" y="3978354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Mest værdifuldt er forståelsen af, hvordan et rigtigt julemarked fungerer – fra morgenens forberedelser til aftenens nedpakning. Det er denne helhedsforståelse, der skal inspirere jeres eget projekt.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7178"/>
            <a:ext cx="815506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Hvorfor afholder vi julemarked?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25409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Shape 2"/>
          <p:cNvSpPr/>
          <p:nvPr/>
        </p:nvSpPr>
        <p:spPr>
          <a:xfrm>
            <a:off x="999768" y="246006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479" y="2623661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3253740"/>
            <a:ext cx="26854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Planlægning i praksis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68296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lærer at planlægge, producere og præsentere som professionelle. Fra idé til færdigt resultat.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225409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7620357" y="246006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4068" y="2623661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325374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Rigtige gæster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368296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får autentiske gæster at arbejde for – ikke øvelsesopgaver, men ægte kundeoplevelser.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472237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Shape 10"/>
          <p:cNvSpPr/>
          <p:nvPr/>
        </p:nvSpPr>
        <p:spPr>
          <a:xfrm>
            <a:off x="999768" y="49283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3479" y="5091946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9768" y="5722025"/>
            <a:ext cx="27898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Teamwork under pres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9768" y="615124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får erfaring med teamwork i en virkelig situation, hvor jeres samarbejde betyder noget.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472237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Shape 14"/>
          <p:cNvSpPr/>
          <p:nvPr/>
        </p:nvSpPr>
        <p:spPr>
          <a:xfrm>
            <a:off x="7620357" y="49283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4068" y="5091946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0357" y="5722025"/>
            <a:ext cx="294632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Stolthed over resultatet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20357" y="615124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skaber noget, der faktisk bliver brugt og vist frem – noget I kan være stolte af!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3750" y="497443"/>
            <a:ext cx="5284232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er faglig stolthed?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193750" y="1315283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01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193750" y="1592937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6193750" y="1727002"/>
            <a:ext cx="259330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Glæde ved håndværket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193750" y="2109430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være glad for det, man laver – og mærke tilfredsheden ved et job gjort ordentligt.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193750" y="2701766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02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93750" y="2979420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6193750" y="3113484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Forklare dine valg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193750" y="3495913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kunne forklare sine faglige valg – hvorfor gjorde du netop sådan?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193750" y="4088249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93750" y="4365903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6193750" y="4499967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Ansvar for kvalitet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6193750" y="4882396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tage ansvar for kvalitet i hver eneste detalje af dit arbejde.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193750" y="5474732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193750" y="5752386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8" name="Text 15"/>
          <p:cNvSpPr/>
          <p:nvPr/>
        </p:nvSpPr>
        <p:spPr>
          <a:xfrm>
            <a:off x="6193750" y="5886450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Mod til at vise frem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193750" y="6268879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turde vise sit arbejde frem med hovedet hævet: "Det her – det har jeg lavet!"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193750" y="6883360"/>
            <a:ext cx="7729299" cy="848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Faglig stolthed er fundamentet for al god håndværkskunst. Det er følelsen af mestring og den professionelle identitet, I bygger gennem jeres uddannelse. På julemarkedet ser I faglig stolthed i praksis – brug det som inspiration til jeres eget arbejde.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436" y="433388"/>
            <a:ext cx="6766203" cy="492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skal I kigge efter på Nytorv?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30436" y="1319808"/>
            <a:ext cx="2811780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Konstruktion og design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30436" y="17728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boderne er bygget – materialer, samlinger og stabilitet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30436" y="20801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de skaber stemning med lys, dekoration og farvesætning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30436" y="23874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de arbejder praktisk i små rum og optimerer pladsen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30436" y="2694742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Hvad der virker – og hvorfor det virker</a:t>
            </a:r>
            <a:endParaRPr lang="en-US" sz="1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06" y="1339572"/>
            <a:ext cx="6492478" cy="64924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30436" y="8186618"/>
            <a:ext cx="13369528" cy="504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Vær observante og nysgerrige. Tag noter, stil spørgsmål, og tænk over, hvordan I kan bruge det, I ser, i jeres eget projekt. De bedste løsninger er ofte de simpleste – men de kræver omtanke og erfaring at finde frem til.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43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7196" y="447437"/>
            <a:ext cx="5779889" cy="508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Gastronomi: Fokusområder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137196" y="1199793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Shape 2"/>
          <p:cNvSpPr/>
          <p:nvPr/>
        </p:nvSpPr>
        <p:spPr>
          <a:xfrm>
            <a:off x="6114336" y="1199793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6391275" y="1385292"/>
            <a:ext cx="2162770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Menu og produktion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391275" y="1737003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 hvordan de planlægger menu og producerer i meget små køkkener. Hvilket udstyr bruger de? Hvordan organiserer de arbejdsgangen?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37196" y="2605921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6114336" y="2605921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6391275" y="2791420"/>
            <a:ext cx="2275880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Hygiejne og workflow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91275" y="3143131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arbejdsprocesserne. Hvordan sikrer de god hygiejne? Hvordan er arbejdsflowet tilrettelagt for maksimal effektivitet?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37196" y="4012049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Shape 10"/>
          <p:cNvSpPr/>
          <p:nvPr/>
        </p:nvSpPr>
        <p:spPr>
          <a:xfrm>
            <a:off x="6114336" y="4012049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6391275" y="4197548"/>
            <a:ext cx="213002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Præsentation og salg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91275" y="4549259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præsenterer de maden? Hvilke teknikker bruger de til at gøre produkterne indbydende og appellerende for kunderne?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37196" y="5418177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Shape 14"/>
          <p:cNvSpPr/>
          <p:nvPr/>
        </p:nvSpPr>
        <p:spPr>
          <a:xfrm>
            <a:off x="6114336" y="5418177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8" name="Text 15"/>
          <p:cNvSpPr/>
          <p:nvPr/>
        </p:nvSpPr>
        <p:spPr>
          <a:xfrm>
            <a:off x="6391275" y="5603677"/>
            <a:ext cx="256317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Kundekontakt og service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391275" y="5955387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Læg mærke til deres kommunikation med gæsterne. Hvordan skaber de en god kundeoplevelse selv under travlhed?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137196" y="6844665"/>
            <a:ext cx="7842409" cy="951667"/>
          </a:xfrm>
          <a:prstGeom prst="roundRect">
            <a:avLst>
              <a:gd name="adj" fmla="val 7181"/>
            </a:avLst>
          </a:prstGeom>
          <a:solidFill>
            <a:srgbClr val="F3E4BF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835" y="7088386"/>
            <a:ext cx="203359" cy="162639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6665833" y="7047905"/>
            <a:ext cx="7151132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OBS:</a:t>
            </a: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 skal kopiere det gode – og forbedre resten! Vær kritiske og tænk over, hvad I selv ville gøre anderledes.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6291"/>
            <a:ext cx="596015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Tømrer: Fokusområder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23204"/>
            <a:ext cx="3074670" cy="30746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96232"/>
            <a:ext cx="307467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Konstruktion og materialer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5835610"/>
            <a:ext cx="307467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Undersøg hvilke materialer der bruges, og hvordan konstruktionen er tænkt. Hvilke samlinger anvendes? Hvorfor er de valgt?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1823204"/>
            <a:ext cx="3074670" cy="30746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16467" y="5096232"/>
            <a:ext cx="28159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Stabilitet og sikkerhed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116467" y="5525453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sikrer de, at boderne står stabilt? Hvad gør de for at håndtere belastning fra vind og mennesker?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1823204"/>
            <a:ext cx="3074670" cy="30746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9144" y="509623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Facade og finish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39144" y="5525453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facadeløsninger, detaljer og finish. Hvordan skaber de en indbydende og professionel fremtoning?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1823204"/>
            <a:ext cx="3074789" cy="307478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61821" y="50963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Vejrbestandighed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761821" y="5525572"/>
            <a:ext cx="30747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klarer de vind og vejr? Hvilke løsninger bruges til at beskytte både konstruktion og varer mod elementerne?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6633" y="472083"/>
            <a:ext cx="9979700" cy="536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Brug det som inspiration til jeres eget arbejde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33" y="1459111"/>
            <a:ext cx="6419136" cy="64191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32251" y="1420416"/>
            <a:ext cx="6419136" cy="82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Jeres besøg på julemarkedet handler ikke om at kopiere slavisk, men om at blive inspireret og tænke kritisk over, hvad I ser. Det er jeres chance for at lære af andres erfaring – både deres succeser og deres fejl.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7532251" y="2437567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8090059" y="2496503"/>
            <a:ext cx="214586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gør de godt?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090059" y="2936200"/>
            <a:ext cx="5861328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Identificer de løsninger, der fungerer særligt godt. Hvad kan I lære af dem?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7532251" y="3828812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8090059" y="3887748"/>
            <a:ext cx="3117652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fungerer mindre godt?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090059" y="4327446"/>
            <a:ext cx="586132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Vær kritiske. Hvad ville I gøre anderledes – og hvorfor?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7532251" y="4945380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8090059" y="5004316"/>
            <a:ext cx="332232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Hvordan kan I gøre det bedre?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8090059" y="5444014"/>
            <a:ext cx="586132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Brug jeres faglige viden til at tænke i forbedringer og innovative løsninger.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7532251" y="6061948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8090059" y="6120884"/>
            <a:ext cx="286726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Hvordan viser I faglighed?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8090059" y="6560582"/>
            <a:ext cx="5861328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Overvej hvordan I kan demonstrere jeres faglige kunnen i jeres egne løsninger.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6653"/>
            <a:ext cx="96171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Bonusopgave: Dokumentér jeres fund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813566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37930" y="29313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Gode løsninger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537930" y="3360539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Tag billeder af konstruktioner, designs eller løsninger, der imponerer jer. Hvad gør dem effektive?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2813566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83285" y="2931319"/>
            <a:ext cx="27259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Materialer og detaljer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8183285" y="3360539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Dokumentér interessante materialevalg, samlinger og håndværksmæssige detaljer.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4392454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37930" y="45102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Mad og menu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537930" y="4939427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Foto af menukort, præsentation af retter og creative madløsninger i små køkkener.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9144" y="4392454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83285" y="4510207"/>
            <a:ext cx="25093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Stemning og design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8183285" y="4939427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Indfang atmosfæren – hvordan skabes den hyggelige julestemning gennem lys, farver og indretning?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793790" y="579774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Upload jeres billeder i Learnspace, så alle kan dele inspiration og læring. Husk at skrive en kort beskrivelse af, hvad der gjorde indtryk på jer, og hvorfor.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06316"/>
            <a:ext cx="7556421" cy="1240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God tur!</a:t>
            </a:r>
            <a:endParaRPr lang="en-US" sz="7800" dirty="0"/>
          </a:p>
        </p:txBody>
      </p:sp>
      <p:sp>
        <p:nvSpPr>
          <p:cNvPr id="4" name="Shape 1"/>
          <p:cNvSpPr/>
          <p:nvPr/>
        </p:nvSpPr>
        <p:spPr>
          <a:xfrm>
            <a:off x="6280190" y="2544366"/>
            <a:ext cx="3679031" cy="1476256"/>
          </a:xfrm>
          <a:prstGeom prst="roundRect">
            <a:avLst>
              <a:gd name="adj" fmla="val 5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486168" y="27503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🔍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Vær nysgerrige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3179564"/>
            <a:ext cx="3267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Still spørgsmål og undersøg detaljerne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2544366"/>
            <a:ext cx="3679031" cy="1476256"/>
          </a:xfrm>
          <a:prstGeom prst="roundRect">
            <a:avLst>
              <a:gd name="adj" fmla="val 5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10363557" y="2750344"/>
            <a:ext cx="279320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👷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Arbejd som fagfolk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3179564"/>
            <a:ext cx="32670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med professionelle øjne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4218980"/>
            <a:ext cx="7556421" cy="1158716"/>
          </a:xfrm>
          <a:prstGeom prst="roundRect">
            <a:avLst>
              <a:gd name="adj" fmla="val 7194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6486168" y="442495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💡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Find inspiration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4854178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Saml idéer til jeres eget projekt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577846" y="5824180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Husk: Man må godt kigge... men I må ikke spise jer igennem alle boderne! </a:t>
            </a: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😄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280190" y="5600938"/>
            <a:ext cx="22860" cy="764024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6280190" y="658820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 glæder os til at se, hvilke idéer og inspiration I kommer hjem med. Brug dagen godt – det I lærer i dag, skal I bruge allerede om kort tid!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972</Words>
  <Application>Microsoft Office PowerPoint</Application>
  <PresentationFormat>Brugerdefineret</PresentationFormat>
  <Paragraphs>94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DM Sans</vt:lpstr>
      <vt:lpstr>Libre Baskerville Light</vt:lpstr>
      <vt:lpstr>Libre Baskerville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Victor Stewart</dc:creator>
  <cp:lastModifiedBy>Victor Stewart</cp:lastModifiedBy>
  <cp:revision>1</cp:revision>
  <dcterms:created xsi:type="dcterms:W3CDTF">2025-12-01T07:50:52Z</dcterms:created>
  <dcterms:modified xsi:type="dcterms:W3CDTF">2025-12-01T07:52:09Z</dcterms:modified>
</cp:coreProperties>
</file>